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75" r:id="rId1"/>
  </p:sldMasterIdLst>
  <p:notesMasterIdLst>
    <p:notesMasterId r:id="rId10"/>
  </p:notesMasterIdLst>
  <p:sldIdLst>
    <p:sldId id="256" r:id="rId2"/>
    <p:sldId id="297" r:id="rId3"/>
    <p:sldId id="301" r:id="rId4"/>
    <p:sldId id="299" r:id="rId5"/>
    <p:sldId id="258" r:id="rId6"/>
    <p:sldId id="257" r:id="rId7"/>
    <p:sldId id="302" r:id="rId8"/>
    <p:sldId id="298" r:id="rId9"/>
  </p:sldIdLst>
  <p:sldSz cx="9144000" cy="6858000" type="screen4x3"/>
  <p:notesSz cx="6805613" cy="99441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43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33BE23-8AB0-448C-B495-3A256EA910E3}" type="doc">
      <dgm:prSet loTypeId="urn:microsoft.com/office/officeart/2016/7/layout/RepeatingBendingProcessNew" loCatId="process" qsTypeId="urn:microsoft.com/office/officeart/2005/8/quickstyle/simple2" qsCatId="simple" csTypeId="urn:microsoft.com/office/officeart/2005/8/colors/accent3_2" csCatId="accent3" phldr="1"/>
      <dgm:spPr/>
      <dgm:t>
        <a:bodyPr/>
        <a:lstStyle/>
        <a:p>
          <a:endParaRPr lang="hr-HR"/>
        </a:p>
      </dgm:t>
    </dgm:pt>
    <dgm:pt modelId="{BF308206-6A61-4B30-BAF4-10881BD09486}">
      <dgm:prSet phldrT="[Text]"/>
      <dgm:spPr/>
      <dgm:t>
        <a:bodyPr/>
        <a:lstStyle/>
        <a:p>
          <a:pPr marL="0" marR="0" lvl="0" indent="0" algn="ctr" defTabSz="914400" eaLnBrk="1" fontAlgn="auto" latinLnBrk="0" hangingPunct="1"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/>
            <a:t>Estetizacija i humanizacija vanjskih i unutarnjih prostora kaznenih tijela i probacijskih ureda</a:t>
          </a:r>
        </a:p>
      </dgm:t>
    </dgm:pt>
    <dgm:pt modelId="{080E693A-5E57-409D-AF1B-8912085D34CB}" type="parTrans" cxnId="{EA32D33D-AFCD-46E0-8E20-E9F4CF445E1A}">
      <dgm:prSet/>
      <dgm:spPr/>
      <dgm:t>
        <a:bodyPr/>
        <a:lstStyle/>
        <a:p>
          <a:endParaRPr lang="hr-HR"/>
        </a:p>
      </dgm:t>
    </dgm:pt>
    <dgm:pt modelId="{41317888-28F2-4B20-B7EB-74C6B0F27412}" type="sibTrans" cxnId="{EA32D33D-AFCD-46E0-8E20-E9F4CF445E1A}">
      <dgm:prSet/>
      <dgm:spPr/>
      <dgm:t>
        <a:bodyPr/>
        <a:lstStyle/>
        <a:p>
          <a:endParaRPr lang="hr-HR"/>
        </a:p>
      </dgm:t>
    </dgm:pt>
    <dgm:pt modelId="{2BBF8311-8953-4BEA-96F9-B407DBC132E2}">
      <dgm:prSet phldrT="[Text]"/>
      <dgm:spPr/>
      <dgm:t>
        <a:bodyPr/>
        <a:lstStyle/>
        <a:p>
          <a:pPr algn="ctr"/>
          <a:r>
            <a:rPr lang="hr-HR" dirty="0"/>
            <a:t>Podrška realizaciji aktivnosti slobodnog vremena za zatvorenike (sportsko-rekreativne, kulturno-umjetničke aktivnosti i dr. aktivnosti)</a:t>
          </a:r>
        </a:p>
        <a:p>
          <a:pPr algn="l"/>
          <a:endParaRPr lang="hr-HR" dirty="0"/>
        </a:p>
      </dgm:t>
    </dgm:pt>
    <dgm:pt modelId="{C6FB996B-150F-483B-9604-97AA1EDB4EDA}" type="parTrans" cxnId="{91DF2D24-30FD-48CD-910B-E837FD2816DE}">
      <dgm:prSet/>
      <dgm:spPr/>
      <dgm:t>
        <a:bodyPr/>
        <a:lstStyle/>
        <a:p>
          <a:endParaRPr lang="hr-HR"/>
        </a:p>
      </dgm:t>
    </dgm:pt>
    <dgm:pt modelId="{FD7270A2-CC5F-4391-98EC-57152CC64FF8}" type="sibTrans" cxnId="{91DF2D24-30FD-48CD-910B-E837FD2816DE}">
      <dgm:prSet/>
      <dgm:spPr/>
      <dgm:t>
        <a:bodyPr/>
        <a:lstStyle/>
        <a:p>
          <a:endParaRPr lang="hr-HR"/>
        </a:p>
      </dgm:t>
    </dgm:pt>
    <dgm:pt modelId="{DC3C0BAF-36C2-4E83-9414-EE820B7D601A}">
      <dgm:prSet phldrT="[Text]"/>
      <dgm:spPr/>
      <dgm:t>
        <a:bodyPr/>
        <a:lstStyle/>
        <a:p>
          <a:r>
            <a:rPr lang="hr-HR" dirty="0"/>
            <a:t>Podrška unaprjeđenju i provođenju formalnog i neformalnog obrazovanja zatvorenika i maloljetnika</a:t>
          </a:r>
        </a:p>
      </dgm:t>
    </dgm:pt>
    <dgm:pt modelId="{7FBCA79D-1406-4D7B-B964-61E690A0C475}" type="parTrans" cxnId="{36EA7D4F-D9D5-40A0-9E74-BC2D638FD15D}">
      <dgm:prSet/>
      <dgm:spPr/>
      <dgm:t>
        <a:bodyPr/>
        <a:lstStyle/>
        <a:p>
          <a:endParaRPr lang="hr-HR"/>
        </a:p>
      </dgm:t>
    </dgm:pt>
    <dgm:pt modelId="{37D6701A-CC92-4EBE-A21B-57023A001FDB}" type="sibTrans" cxnId="{36EA7D4F-D9D5-40A0-9E74-BC2D638FD15D}">
      <dgm:prSet/>
      <dgm:spPr/>
      <dgm:t>
        <a:bodyPr/>
        <a:lstStyle/>
        <a:p>
          <a:endParaRPr lang="hr-HR"/>
        </a:p>
      </dgm:t>
    </dgm:pt>
    <dgm:pt modelId="{7C93F5B6-F0BD-404E-B1A4-C0BAB19CB5A6}">
      <dgm:prSet/>
      <dgm:spPr/>
      <dgm:t>
        <a:bodyPr/>
        <a:lstStyle/>
        <a:p>
          <a:r>
            <a:rPr lang="hr-HR" dirty="0"/>
            <a:t>Podrška unaprjeđenju sustava prevencije zaraznih bolesti </a:t>
          </a:r>
        </a:p>
      </dgm:t>
    </dgm:pt>
    <dgm:pt modelId="{A3425837-466C-4FA3-A858-DAE0E5015876}" type="parTrans" cxnId="{8E4886FC-EE43-44B1-BF74-3F35FC550124}">
      <dgm:prSet/>
      <dgm:spPr/>
      <dgm:t>
        <a:bodyPr/>
        <a:lstStyle/>
        <a:p>
          <a:endParaRPr lang="hr-HR"/>
        </a:p>
      </dgm:t>
    </dgm:pt>
    <dgm:pt modelId="{B223677C-401B-438D-A2A0-A9A77A6C1DC5}" type="sibTrans" cxnId="{8E4886FC-EE43-44B1-BF74-3F35FC550124}">
      <dgm:prSet/>
      <dgm:spPr/>
      <dgm:t>
        <a:bodyPr/>
        <a:lstStyle/>
        <a:p>
          <a:endParaRPr lang="hr-HR"/>
        </a:p>
      </dgm:t>
    </dgm:pt>
    <dgm:pt modelId="{3BCFB6C3-D0DD-424D-A847-8CED79DD1A23}">
      <dgm:prSet/>
      <dgm:spPr/>
      <dgm:t>
        <a:bodyPr/>
        <a:lstStyle/>
        <a:p>
          <a:pPr algn="l"/>
          <a:endParaRPr lang="hr-HR" dirty="0"/>
        </a:p>
      </dgm:t>
    </dgm:pt>
    <dgm:pt modelId="{ADCDDD67-1A24-458E-BE63-8A9EB7A7AC04}" type="parTrans" cxnId="{780529CF-3FEB-4AA1-94CA-480EDFC713E1}">
      <dgm:prSet/>
      <dgm:spPr/>
      <dgm:t>
        <a:bodyPr/>
        <a:lstStyle/>
        <a:p>
          <a:endParaRPr lang="hr-HR"/>
        </a:p>
      </dgm:t>
    </dgm:pt>
    <dgm:pt modelId="{205006BF-D89D-45C8-B933-DB970371B0D3}" type="sibTrans" cxnId="{780529CF-3FEB-4AA1-94CA-480EDFC713E1}">
      <dgm:prSet/>
      <dgm:spPr/>
      <dgm:t>
        <a:bodyPr/>
        <a:lstStyle/>
        <a:p>
          <a:endParaRPr lang="hr-HR"/>
        </a:p>
      </dgm:t>
    </dgm:pt>
    <dgm:pt modelId="{C9E71A2A-ABA2-400B-833E-CF236A4D88FA}">
      <dgm:prSet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dirty="0"/>
            <a:t>Podrška unaprjeđenju sustava postpenalnog prihvata </a:t>
          </a:r>
        </a:p>
      </dgm:t>
    </dgm:pt>
    <dgm:pt modelId="{BAFD28AD-AC27-41D9-9085-0FC93C76604C}" type="parTrans" cxnId="{36C682F7-3123-4F14-B54F-F8F6D782E1E4}">
      <dgm:prSet/>
      <dgm:spPr/>
      <dgm:t>
        <a:bodyPr/>
        <a:lstStyle/>
        <a:p>
          <a:endParaRPr lang="hr-HR"/>
        </a:p>
      </dgm:t>
    </dgm:pt>
    <dgm:pt modelId="{68BBB40F-9898-49B4-88BA-88E61C5656EF}" type="sibTrans" cxnId="{36C682F7-3123-4F14-B54F-F8F6D782E1E4}">
      <dgm:prSet/>
      <dgm:spPr/>
      <dgm:t>
        <a:bodyPr/>
        <a:lstStyle/>
        <a:p>
          <a:endParaRPr lang="hr-HR"/>
        </a:p>
      </dgm:t>
    </dgm:pt>
    <dgm:pt modelId="{14EE9352-1BBE-4A6C-9B7C-802A65C0552B}">
      <dgm:prSet/>
      <dgm:spPr/>
      <dgm:t>
        <a:bodyPr/>
        <a:lstStyle/>
        <a:p>
          <a:r>
            <a:rPr lang="hr-HR" dirty="0"/>
            <a:t>Podizanje kapaciteta službenika zatvorskog sustava i probacije za provođenje programa postupanja/izvršavanja kazne zatvora</a:t>
          </a:r>
        </a:p>
      </dgm:t>
    </dgm:pt>
    <dgm:pt modelId="{9677421E-D654-4F5D-BDD9-A6558F37B187}" type="parTrans" cxnId="{EF853915-4EFD-4BD8-89A5-6E9F6580A276}">
      <dgm:prSet/>
      <dgm:spPr/>
      <dgm:t>
        <a:bodyPr/>
        <a:lstStyle/>
        <a:p>
          <a:endParaRPr lang="hr-HR"/>
        </a:p>
      </dgm:t>
    </dgm:pt>
    <dgm:pt modelId="{3104DA78-51E5-49E9-A1B2-C8C8CBCB69B3}" type="sibTrans" cxnId="{EF853915-4EFD-4BD8-89A5-6E9F6580A276}">
      <dgm:prSet/>
      <dgm:spPr/>
      <dgm:t>
        <a:bodyPr/>
        <a:lstStyle/>
        <a:p>
          <a:endParaRPr lang="hr-HR"/>
        </a:p>
      </dgm:t>
    </dgm:pt>
    <dgm:pt modelId="{AFD0CE80-EC88-4C5F-AE08-D8916DCDB113}">
      <dgm:prSet/>
      <dgm:spPr/>
      <dgm:t>
        <a:bodyPr/>
        <a:lstStyle/>
        <a:p>
          <a:r>
            <a:rPr lang="hr-HR" dirty="0">
              <a:solidFill>
                <a:schemeClr val="bg1"/>
              </a:solidFill>
            </a:rPr>
            <a:t>Podrška provođenju posebnih programa tretmana</a:t>
          </a:r>
        </a:p>
      </dgm:t>
    </dgm:pt>
    <dgm:pt modelId="{3D7C4D9E-86EC-4925-AE9F-344119601A70}" type="parTrans" cxnId="{2E235CEA-A7C7-4B83-8A48-D0EE0640144A}">
      <dgm:prSet/>
      <dgm:spPr/>
      <dgm:t>
        <a:bodyPr/>
        <a:lstStyle/>
        <a:p>
          <a:endParaRPr lang="hr-HR"/>
        </a:p>
      </dgm:t>
    </dgm:pt>
    <dgm:pt modelId="{A38EA37A-67BA-4FBF-B555-4FABB391D983}" type="sibTrans" cxnId="{2E235CEA-A7C7-4B83-8A48-D0EE0640144A}">
      <dgm:prSet/>
      <dgm:spPr/>
      <dgm:t>
        <a:bodyPr/>
        <a:lstStyle/>
        <a:p>
          <a:endParaRPr lang="hr-HR"/>
        </a:p>
      </dgm:t>
    </dgm:pt>
    <dgm:pt modelId="{0A40EBE8-5CB4-44EF-A023-A98756ABECFA}">
      <dgm:prSet/>
      <dgm:spPr/>
      <dgm:t>
        <a:bodyPr/>
        <a:lstStyle/>
        <a:p>
          <a:r>
            <a:rPr lang="hr-HR" dirty="0">
              <a:solidFill>
                <a:schemeClr val="bg1"/>
              </a:solidFill>
            </a:rPr>
            <a:t>Podrška očuvanju kontakata zatvorenika s obiteljima</a:t>
          </a:r>
        </a:p>
      </dgm:t>
    </dgm:pt>
    <dgm:pt modelId="{F385776A-3192-4112-99D1-DE54CF567BF3}" type="parTrans" cxnId="{4F199567-8059-4807-9618-EAB2AB7D8E0F}">
      <dgm:prSet/>
      <dgm:spPr/>
      <dgm:t>
        <a:bodyPr/>
        <a:lstStyle/>
        <a:p>
          <a:endParaRPr lang="hr-HR"/>
        </a:p>
      </dgm:t>
    </dgm:pt>
    <dgm:pt modelId="{93E8FA61-48AF-475A-A980-B8692240129E}" type="sibTrans" cxnId="{4F199567-8059-4807-9618-EAB2AB7D8E0F}">
      <dgm:prSet/>
      <dgm:spPr/>
      <dgm:t>
        <a:bodyPr/>
        <a:lstStyle/>
        <a:p>
          <a:endParaRPr lang="hr-HR"/>
        </a:p>
      </dgm:t>
    </dgm:pt>
    <dgm:pt modelId="{2C06A8C0-F2C5-4147-813D-71CE025AAE01}" type="pres">
      <dgm:prSet presAssocID="{4133BE23-8AB0-448C-B495-3A256EA910E3}" presName="Name0" presStyleCnt="0">
        <dgm:presLayoutVars>
          <dgm:dir/>
          <dgm:resizeHandles val="exact"/>
        </dgm:presLayoutVars>
      </dgm:prSet>
      <dgm:spPr/>
    </dgm:pt>
    <dgm:pt modelId="{93C5EC57-6341-4609-9D46-C458C6BD5E9E}" type="pres">
      <dgm:prSet presAssocID="{AFD0CE80-EC88-4C5F-AE08-D8916DCDB113}" presName="node" presStyleLbl="node1" presStyleIdx="0" presStyleCnt="8">
        <dgm:presLayoutVars>
          <dgm:bulletEnabled val="1"/>
        </dgm:presLayoutVars>
      </dgm:prSet>
      <dgm:spPr/>
    </dgm:pt>
    <dgm:pt modelId="{5DC33CF4-59E0-4F8F-B55B-C6A54C12F8ED}" type="pres">
      <dgm:prSet presAssocID="{A38EA37A-67BA-4FBF-B555-4FABB391D983}" presName="sibTrans" presStyleLbl="sibTrans1D1" presStyleIdx="0" presStyleCnt="7"/>
      <dgm:spPr/>
    </dgm:pt>
    <dgm:pt modelId="{E08A74DC-D456-4C7C-90AA-2A87A427781B}" type="pres">
      <dgm:prSet presAssocID="{A38EA37A-67BA-4FBF-B555-4FABB391D983}" presName="connectorText" presStyleLbl="sibTrans1D1" presStyleIdx="0" presStyleCnt="7"/>
      <dgm:spPr/>
    </dgm:pt>
    <dgm:pt modelId="{129B8C4C-78EB-4213-AC44-5A406B46F6E5}" type="pres">
      <dgm:prSet presAssocID="{BF308206-6A61-4B30-BAF4-10881BD09486}" presName="node" presStyleLbl="node1" presStyleIdx="1" presStyleCnt="8">
        <dgm:presLayoutVars>
          <dgm:bulletEnabled val="1"/>
        </dgm:presLayoutVars>
      </dgm:prSet>
      <dgm:spPr/>
    </dgm:pt>
    <dgm:pt modelId="{F57CF5C6-3EFF-467E-AF28-C06BE6DF36AC}" type="pres">
      <dgm:prSet presAssocID="{41317888-28F2-4B20-B7EB-74C6B0F27412}" presName="sibTrans" presStyleLbl="sibTrans1D1" presStyleIdx="1" presStyleCnt="7"/>
      <dgm:spPr/>
    </dgm:pt>
    <dgm:pt modelId="{BD5CC680-0512-4BE5-AEBA-61B06DA947C7}" type="pres">
      <dgm:prSet presAssocID="{41317888-28F2-4B20-B7EB-74C6B0F27412}" presName="connectorText" presStyleLbl="sibTrans1D1" presStyleIdx="1" presStyleCnt="7"/>
      <dgm:spPr/>
    </dgm:pt>
    <dgm:pt modelId="{8BD30E76-5372-4790-B16B-8DD67831935C}" type="pres">
      <dgm:prSet presAssocID="{0A40EBE8-5CB4-44EF-A023-A98756ABECFA}" presName="node" presStyleLbl="node1" presStyleIdx="2" presStyleCnt="8">
        <dgm:presLayoutVars>
          <dgm:bulletEnabled val="1"/>
        </dgm:presLayoutVars>
      </dgm:prSet>
      <dgm:spPr/>
    </dgm:pt>
    <dgm:pt modelId="{9512D637-2519-4E7C-BFF2-AFFB5C0C6EE3}" type="pres">
      <dgm:prSet presAssocID="{93E8FA61-48AF-475A-A980-B8692240129E}" presName="sibTrans" presStyleLbl="sibTrans1D1" presStyleIdx="2" presStyleCnt="7"/>
      <dgm:spPr/>
    </dgm:pt>
    <dgm:pt modelId="{3539A2F5-7AF4-4F17-A196-930EA66F57C4}" type="pres">
      <dgm:prSet presAssocID="{93E8FA61-48AF-475A-A980-B8692240129E}" presName="connectorText" presStyleLbl="sibTrans1D1" presStyleIdx="2" presStyleCnt="7"/>
      <dgm:spPr/>
    </dgm:pt>
    <dgm:pt modelId="{4B916A1A-86A8-423C-91E9-7AD7EAE4DDC4}" type="pres">
      <dgm:prSet presAssocID="{DC3C0BAF-36C2-4E83-9414-EE820B7D601A}" presName="node" presStyleLbl="node1" presStyleIdx="3" presStyleCnt="8">
        <dgm:presLayoutVars>
          <dgm:bulletEnabled val="1"/>
        </dgm:presLayoutVars>
      </dgm:prSet>
      <dgm:spPr/>
    </dgm:pt>
    <dgm:pt modelId="{3359F725-D87C-4518-A106-333DD1EE87FA}" type="pres">
      <dgm:prSet presAssocID="{37D6701A-CC92-4EBE-A21B-57023A001FDB}" presName="sibTrans" presStyleLbl="sibTrans1D1" presStyleIdx="3" presStyleCnt="7"/>
      <dgm:spPr/>
    </dgm:pt>
    <dgm:pt modelId="{FE6C8456-1964-4FAC-BD8D-2A0E9FBF0845}" type="pres">
      <dgm:prSet presAssocID="{37D6701A-CC92-4EBE-A21B-57023A001FDB}" presName="connectorText" presStyleLbl="sibTrans1D1" presStyleIdx="3" presStyleCnt="7"/>
      <dgm:spPr/>
    </dgm:pt>
    <dgm:pt modelId="{D2FFE04B-FFC8-498F-86E8-0AE0467C4800}" type="pres">
      <dgm:prSet presAssocID="{2BBF8311-8953-4BEA-96F9-B407DBC132E2}" presName="node" presStyleLbl="node1" presStyleIdx="4" presStyleCnt="8" custScaleY="110388">
        <dgm:presLayoutVars>
          <dgm:bulletEnabled val="1"/>
        </dgm:presLayoutVars>
      </dgm:prSet>
      <dgm:spPr/>
    </dgm:pt>
    <dgm:pt modelId="{95F095CD-136A-49B9-A1E1-D87F57666B04}" type="pres">
      <dgm:prSet presAssocID="{FD7270A2-CC5F-4391-98EC-57152CC64FF8}" presName="sibTrans" presStyleLbl="sibTrans1D1" presStyleIdx="4" presStyleCnt="7"/>
      <dgm:spPr/>
    </dgm:pt>
    <dgm:pt modelId="{120D73EB-62D8-499C-8763-92076ABEAA36}" type="pres">
      <dgm:prSet presAssocID="{FD7270A2-CC5F-4391-98EC-57152CC64FF8}" presName="connectorText" presStyleLbl="sibTrans1D1" presStyleIdx="4" presStyleCnt="7"/>
      <dgm:spPr/>
    </dgm:pt>
    <dgm:pt modelId="{40818FA8-5881-4B5F-B41A-1B3A351AD99F}" type="pres">
      <dgm:prSet presAssocID="{C9E71A2A-ABA2-400B-833E-CF236A4D88FA}" presName="node" presStyleLbl="node1" presStyleIdx="5" presStyleCnt="8">
        <dgm:presLayoutVars>
          <dgm:bulletEnabled val="1"/>
        </dgm:presLayoutVars>
      </dgm:prSet>
      <dgm:spPr/>
    </dgm:pt>
    <dgm:pt modelId="{331802C7-1B41-45BA-A6C5-45D8E4B8C95F}" type="pres">
      <dgm:prSet presAssocID="{68BBB40F-9898-49B4-88BA-88E61C5656EF}" presName="sibTrans" presStyleLbl="sibTrans1D1" presStyleIdx="5" presStyleCnt="7"/>
      <dgm:spPr/>
    </dgm:pt>
    <dgm:pt modelId="{FC13D280-FE29-4057-AD28-1DE92C5F4147}" type="pres">
      <dgm:prSet presAssocID="{68BBB40F-9898-49B4-88BA-88E61C5656EF}" presName="connectorText" presStyleLbl="sibTrans1D1" presStyleIdx="5" presStyleCnt="7"/>
      <dgm:spPr/>
    </dgm:pt>
    <dgm:pt modelId="{59428880-3D5B-4966-A48D-81FBB81C4313}" type="pres">
      <dgm:prSet presAssocID="{7C93F5B6-F0BD-404E-B1A4-C0BAB19CB5A6}" presName="node" presStyleLbl="node1" presStyleIdx="6" presStyleCnt="8">
        <dgm:presLayoutVars>
          <dgm:bulletEnabled val="1"/>
        </dgm:presLayoutVars>
      </dgm:prSet>
      <dgm:spPr/>
    </dgm:pt>
    <dgm:pt modelId="{82E43DC9-452A-4953-9152-E2205BB4B2A1}" type="pres">
      <dgm:prSet presAssocID="{B223677C-401B-438D-A2A0-A9A77A6C1DC5}" presName="sibTrans" presStyleLbl="sibTrans1D1" presStyleIdx="6" presStyleCnt="7"/>
      <dgm:spPr/>
    </dgm:pt>
    <dgm:pt modelId="{5993288A-FAD3-49F5-ADB6-D207940CF4FC}" type="pres">
      <dgm:prSet presAssocID="{B223677C-401B-438D-A2A0-A9A77A6C1DC5}" presName="connectorText" presStyleLbl="sibTrans1D1" presStyleIdx="6" presStyleCnt="7"/>
      <dgm:spPr/>
    </dgm:pt>
    <dgm:pt modelId="{9C48CD4E-F28D-4A6A-8375-97488C81C0EF}" type="pres">
      <dgm:prSet presAssocID="{14EE9352-1BBE-4A6C-9B7C-802A65C0552B}" presName="node" presStyleLbl="node1" presStyleIdx="7" presStyleCnt="8">
        <dgm:presLayoutVars>
          <dgm:bulletEnabled val="1"/>
        </dgm:presLayoutVars>
      </dgm:prSet>
      <dgm:spPr/>
    </dgm:pt>
  </dgm:ptLst>
  <dgm:cxnLst>
    <dgm:cxn modelId="{C7F0600C-2642-47B9-916F-B10B24F99D6A}" type="presOf" srcId="{3BCFB6C3-D0DD-424D-A847-8CED79DD1A23}" destId="{D2FFE04B-FFC8-498F-86E8-0AE0467C4800}" srcOrd="0" destOrd="1" presId="urn:microsoft.com/office/officeart/2016/7/layout/RepeatingBendingProcessNew"/>
    <dgm:cxn modelId="{BE440C0D-F607-428E-A205-68767CAA9F47}" type="presOf" srcId="{68BBB40F-9898-49B4-88BA-88E61C5656EF}" destId="{FC13D280-FE29-4057-AD28-1DE92C5F4147}" srcOrd="1" destOrd="0" presId="urn:microsoft.com/office/officeart/2016/7/layout/RepeatingBendingProcessNew"/>
    <dgm:cxn modelId="{EF853915-4EFD-4BD8-89A5-6E9F6580A276}" srcId="{4133BE23-8AB0-448C-B495-3A256EA910E3}" destId="{14EE9352-1BBE-4A6C-9B7C-802A65C0552B}" srcOrd="7" destOrd="0" parTransId="{9677421E-D654-4F5D-BDD9-A6558F37B187}" sibTransId="{3104DA78-51E5-49E9-A1B2-C8C8CBCB69B3}"/>
    <dgm:cxn modelId="{BAF65B15-291F-4D68-977A-DEE7C77EC9A6}" type="presOf" srcId="{37D6701A-CC92-4EBE-A21B-57023A001FDB}" destId="{FE6C8456-1964-4FAC-BD8D-2A0E9FBF0845}" srcOrd="1" destOrd="0" presId="urn:microsoft.com/office/officeart/2016/7/layout/RepeatingBendingProcessNew"/>
    <dgm:cxn modelId="{9262B118-7CE3-4143-93EA-1346CE37DFA3}" type="presOf" srcId="{B223677C-401B-438D-A2A0-A9A77A6C1DC5}" destId="{5993288A-FAD3-49F5-ADB6-D207940CF4FC}" srcOrd="1" destOrd="0" presId="urn:microsoft.com/office/officeart/2016/7/layout/RepeatingBendingProcessNew"/>
    <dgm:cxn modelId="{91DF2D24-30FD-48CD-910B-E837FD2816DE}" srcId="{4133BE23-8AB0-448C-B495-3A256EA910E3}" destId="{2BBF8311-8953-4BEA-96F9-B407DBC132E2}" srcOrd="4" destOrd="0" parTransId="{C6FB996B-150F-483B-9604-97AA1EDB4EDA}" sibTransId="{FD7270A2-CC5F-4391-98EC-57152CC64FF8}"/>
    <dgm:cxn modelId="{57F6C325-7CC2-48F7-9458-68DACC76EC30}" type="presOf" srcId="{A38EA37A-67BA-4FBF-B555-4FABB391D983}" destId="{E08A74DC-D456-4C7C-90AA-2A87A427781B}" srcOrd="1" destOrd="0" presId="urn:microsoft.com/office/officeart/2016/7/layout/RepeatingBendingProcessNew"/>
    <dgm:cxn modelId="{0B9BED25-F1A8-4ECF-BCED-0A69F1612FAD}" type="presOf" srcId="{C9E71A2A-ABA2-400B-833E-CF236A4D88FA}" destId="{40818FA8-5881-4B5F-B41A-1B3A351AD99F}" srcOrd="0" destOrd="0" presId="urn:microsoft.com/office/officeart/2016/7/layout/RepeatingBendingProcessNew"/>
    <dgm:cxn modelId="{33AB6F32-725F-4A1F-B0EB-343CA4CD78E3}" type="presOf" srcId="{2BBF8311-8953-4BEA-96F9-B407DBC132E2}" destId="{D2FFE04B-FFC8-498F-86E8-0AE0467C4800}" srcOrd="0" destOrd="0" presId="urn:microsoft.com/office/officeart/2016/7/layout/RepeatingBendingProcessNew"/>
    <dgm:cxn modelId="{D745873B-D284-45FA-8C52-97037F9BE3E1}" type="presOf" srcId="{68BBB40F-9898-49B4-88BA-88E61C5656EF}" destId="{331802C7-1B41-45BA-A6C5-45D8E4B8C95F}" srcOrd="0" destOrd="0" presId="urn:microsoft.com/office/officeart/2016/7/layout/RepeatingBendingProcessNew"/>
    <dgm:cxn modelId="{EA32D33D-AFCD-46E0-8E20-E9F4CF445E1A}" srcId="{4133BE23-8AB0-448C-B495-3A256EA910E3}" destId="{BF308206-6A61-4B30-BAF4-10881BD09486}" srcOrd="1" destOrd="0" parTransId="{080E693A-5E57-409D-AF1B-8912085D34CB}" sibTransId="{41317888-28F2-4B20-B7EB-74C6B0F27412}"/>
    <dgm:cxn modelId="{CFB92140-673A-4A5B-ADE3-883589ED731C}" type="presOf" srcId="{41317888-28F2-4B20-B7EB-74C6B0F27412}" destId="{F57CF5C6-3EFF-467E-AF28-C06BE6DF36AC}" srcOrd="0" destOrd="0" presId="urn:microsoft.com/office/officeart/2016/7/layout/RepeatingBendingProcessNew"/>
    <dgm:cxn modelId="{733E7046-1AC8-43CA-A2B2-21F8A6A2B402}" type="presOf" srcId="{93E8FA61-48AF-475A-A980-B8692240129E}" destId="{3539A2F5-7AF4-4F17-A196-930EA66F57C4}" srcOrd="1" destOrd="0" presId="urn:microsoft.com/office/officeart/2016/7/layout/RepeatingBendingProcessNew"/>
    <dgm:cxn modelId="{4F199567-8059-4807-9618-EAB2AB7D8E0F}" srcId="{4133BE23-8AB0-448C-B495-3A256EA910E3}" destId="{0A40EBE8-5CB4-44EF-A023-A98756ABECFA}" srcOrd="2" destOrd="0" parTransId="{F385776A-3192-4112-99D1-DE54CF567BF3}" sibTransId="{93E8FA61-48AF-475A-A980-B8692240129E}"/>
    <dgm:cxn modelId="{36EA7D4F-D9D5-40A0-9E74-BC2D638FD15D}" srcId="{4133BE23-8AB0-448C-B495-3A256EA910E3}" destId="{DC3C0BAF-36C2-4E83-9414-EE820B7D601A}" srcOrd="3" destOrd="0" parTransId="{7FBCA79D-1406-4D7B-B964-61E690A0C475}" sibTransId="{37D6701A-CC92-4EBE-A21B-57023A001FDB}"/>
    <dgm:cxn modelId="{D4A80B55-E865-46B8-BD51-083CD646C258}" type="presOf" srcId="{41317888-28F2-4B20-B7EB-74C6B0F27412}" destId="{BD5CC680-0512-4BE5-AEBA-61B06DA947C7}" srcOrd="1" destOrd="0" presId="urn:microsoft.com/office/officeart/2016/7/layout/RepeatingBendingProcessNew"/>
    <dgm:cxn modelId="{10D4D359-770E-4C1C-92DA-20B89530EA1B}" type="presOf" srcId="{7C93F5B6-F0BD-404E-B1A4-C0BAB19CB5A6}" destId="{59428880-3D5B-4966-A48D-81FBB81C4313}" srcOrd="0" destOrd="0" presId="urn:microsoft.com/office/officeart/2016/7/layout/RepeatingBendingProcessNew"/>
    <dgm:cxn modelId="{5430F35A-6066-47D8-97EE-E600B3048656}" type="presOf" srcId="{B223677C-401B-438D-A2A0-A9A77A6C1DC5}" destId="{82E43DC9-452A-4953-9152-E2205BB4B2A1}" srcOrd="0" destOrd="0" presId="urn:microsoft.com/office/officeart/2016/7/layout/RepeatingBendingProcessNew"/>
    <dgm:cxn modelId="{50B3737B-411D-4154-9C92-319DBFA15B5D}" type="presOf" srcId="{A38EA37A-67BA-4FBF-B555-4FABB391D983}" destId="{5DC33CF4-59E0-4F8F-B55B-C6A54C12F8ED}" srcOrd="0" destOrd="0" presId="urn:microsoft.com/office/officeart/2016/7/layout/RepeatingBendingProcessNew"/>
    <dgm:cxn modelId="{682BC881-B360-4B25-9A16-44A644F85CC5}" type="presOf" srcId="{4133BE23-8AB0-448C-B495-3A256EA910E3}" destId="{2C06A8C0-F2C5-4147-813D-71CE025AAE01}" srcOrd="0" destOrd="0" presId="urn:microsoft.com/office/officeart/2016/7/layout/RepeatingBendingProcessNew"/>
    <dgm:cxn modelId="{E9463F8C-25AC-44E1-BBE9-A8A1A3B89FD8}" type="presOf" srcId="{14EE9352-1BBE-4A6C-9B7C-802A65C0552B}" destId="{9C48CD4E-F28D-4A6A-8375-97488C81C0EF}" srcOrd="0" destOrd="0" presId="urn:microsoft.com/office/officeart/2016/7/layout/RepeatingBendingProcessNew"/>
    <dgm:cxn modelId="{BB0CFF8E-8241-4E6F-9882-5587798DD960}" type="presOf" srcId="{FD7270A2-CC5F-4391-98EC-57152CC64FF8}" destId="{120D73EB-62D8-499C-8763-92076ABEAA36}" srcOrd="1" destOrd="0" presId="urn:microsoft.com/office/officeart/2016/7/layout/RepeatingBendingProcessNew"/>
    <dgm:cxn modelId="{291F8690-6570-4957-BBE2-64B1DEFAE1A1}" type="presOf" srcId="{0A40EBE8-5CB4-44EF-A023-A98756ABECFA}" destId="{8BD30E76-5372-4790-B16B-8DD67831935C}" srcOrd="0" destOrd="0" presId="urn:microsoft.com/office/officeart/2016/7/layout/RepeatingBendingProcessNew"/>
    <dgm:cxn modelId="{F6C83E92-1F25-42E2-A3CB-624BE3C45FAC}" type="presOf" srcId="{BF308206-6A61-4B30-BAF4-10881BD09486}" destId="{129B8C4C-78EB-4213-AC44-5A406B46F6E5}" srcOrd="0" destOrd="0" presId="urn:microsoft.com/office/officeart/2016/7/layout/RepeatingBendingProcessNew"/>
    <dgm:cxn modelId="{EC153EAC-1ECB-4A59-89AC-A35EE524006B}" type="presOf" srcId="{93E8FA61-48AF-475A-A980-B8692240129E}" destId="{9512D637-2519-4E7C-BFF2-AFFB5C0C6EE3}" srcOrd="0" destOrd="0" presId="urn:microsoft.com/office/officeart/2016/7/layout/RepeatingBendingProcessNew"/>
    <dgm:cxn modelId="{D66411C3-2FB9-40F6-8537-CEA5F5B52FF2}" type="presOf" srcId="{37D6701A-CC92-4EBE-A21B-57023A001FDB}" destId="{3359F725-D87C-4518-A106-333DD1EE87FA}" srcOrd="0" destOrd="0" presId="urn:microsoft.com/office/officeart/2016/7/layout/RepeatingBendingProcessNew"/>
    <dgm:cxn modelId="{780529CF-3FEB-4AA1-94CA-480EDFC713E1}" srcId="{2BBF8311-8953-4BEA-96F9-B407DBC132E2}" destId="{3BCFB6C3-D0DD-424D-A847-8CED79DD1A23}" srcOrd="0" destOrd="0" parTransId="{ADCDDD67-1A24-458E-BE63-8A9EB7A7AC04}" sibTransId="{205006BF-D89D-45C8-B933-DB970371B0D3}"/>
    <dgm:cxn modelId="{35748FE4-1608-4C49-9564-86E6F29E12B7}" type="presOf" srcId="{DC3C0BAF-36C2-4E83-9414-EE820B7D601A}" destId="{4B916A1A-86A8-423C-91E9-7AD7EAE4DDC4}" srcOrd="0" destOrd="0" presId="urn:microsoft.com/office/officeart/2016/7/layout/RepeatingBendingProcessNew"/>
    <dgm:cxn modelId="{3735F8E9-309C-4639-BB62-89168EEC3950}" type="presOf" srcId="{AFD0CE80-EC88-4C5F-AE08-D8916DCDB113}" destId="{93C5EC57-6341-4609-9D46-C458C6BD5E9E}" srcOrd="0" destOrd="0" presId="urn:microsoft.com/office/officeart/2016/7/layout/RepeatingBendingProcessNew"/>
    <dgm:cxn modelId="{2E235CEA-A7C7-4B83-8A48-D0EE0640144A}" srcId="{4133BE23-8AB0-448C-B495-3A256EA910E3}" destId="{AFD0CE80-EC88-4C5F-AE08-D8916DCDB113}" srcOrd="0" destOrd="0" parTransId="{3D7C4D9E-86EC-4925-AE9F-344119601A70}" sibTransId="{A38EA37A-67BA-4FBF-B555-4FABB391D983}"/>
    <dgm:cxn modelId="{6CB601ED-435D-439D-8438-32D4B5F85CCA}" type="presOf" srcId="{FD7270A2-CC5F-4391-98EC-57152CC64FF8}" destId="{95F095CD-136A-49B9-A1E1-D87F57666B04}" srcOrd="0" destOrd="0" presId="urn:microsoft.com/office/officeart/2016/7/layout/RepeatingBendingProcessNew"/>
    <dgm:cxn modelId="{36C682F7-3123-4F14-B54F-F8F6D782E1E4}" srcId="{4133BE23-8AB0-448C-B495-3A256EA910E3}" destId="{C9E71A2A-ABA2-400B-833E-CF236A4D88FA}" srcOrd="5" destOrd="0" parTransId="{BAFD28AD-AC27-41D9-9085-0FC93C76604C}" sibTransId="{68BBB40F-9898-49B4-88BA-88E61C5656EF}"/>
    <dgm:cxn modelId="{8E4886FC-EE43-44B1-BF74-3F35FC550124}" srcId="{4133BE23-8AB0-448C-B495-3A256EA910E3}" destId="{7C93F5B6-F0BD-404E-B1A4-C0BAB19CB5A6}" srcOrd="6" destOrd="0" parTransId="{A3425837-466C-4FA3-A858-DAE0E5015876}" sibTransId="{B223677C-401B-438D-A2A0-A9A77A6C1DC5}"/>
    <dgm:cxn modelId="{AEEE8AFF-6EC8-4C71-9534-837B6E16F43C}" type="presParOf" srcId="{2C06A8C0-F2C5-4147-813D-71CE025AAE01}" destId="{93C5EC57-6341-4609-9D46-C458C6BD5E9E}" srcOrd="0" destOrd="0" presId="urn:microsoft.com/office/officeart/2016/7/layout/RepeatingBendingProcessNew"/>
    <dgm:cxn modelId="{254F327F-DDCA-4BC4-A912-D93630C7FE1C}" type="presParOf" srcId="{2C06A8C0-F2C5-4147-813D-71CE025AAE01}" destId="{5DC33CF4-59E0-4F8F-B55B-C6A54C12F8ED}" srcOrd="1" destOrd="0" presId="urn:microsoft.com/office/officeart/2016/7/layout/RepeatingBendingProcessNew"/>
    <dgm:cxn modelId="{B888F78C-23BA-403B-8B16-4943989B7E28}" type="presParOf" srcId="{5DC33CF4-59E0-4F8F-B55B-C6A54C12F8ED}" destId="{E08A74DC-D456-4C7C-90AA-2A87A427781B}" srcOrd="0" destOrd="0" presId="urn:microsoft.com/office/officeart/2016/7/layout/RepeatingBendingProcessNew"/>
    <dgm:cxn modelId="{02AAD42D-6C53-482D-B62C-2294C1DC5304}" type="presParOf" srcId="{2C06A8C0-F2C5-4147-813D-71CE025AAE01}" destId="{129B8C4C-78EB-4213-AC44-5A406B46F6E5}" srcOrd="2" destOrd="0" presId="urn:microsoft.com/office/officeart/2016/7/layout/RepeatingBendingProcessNew"/>
    <dgm:cxn modelId="{AB86CE8D-5F5C-47E9-BDE8-51D77F493F34}" type="presParOf" srcId="{2C06A8C0-F2C5-4147-813D-71CE025AAE01}" destId="{F57CF5C6-3EFF-467E-AF28-C06BE6DF36AC}" srcOrd="3" destOrd="0" presId="urn:microsoft.com/office/officeart/2016/7/layout/RepeatingBendingProcessNew"/>
    <dgm:cxn modelId="{17950B97-68BE-401C-B086-D75A231329EC}" type="presParOf" srcId="{F57CF5C6-3EFF-467E-AF28-C06BE6DF36AC}" destId="{BD5CC680-0512-4BE5-AEBA-61B06DA947C7}" srcOrd="0" destOrd="0" presId="urn:microsoft.com/office/officeart/2016/7/layout/RepeatingBendingProcessNew"/>
    <dgm:cxn modelId="{16E7DB96-C3AD-47A9-B05C-1E2E76FAEDC0}" type="presParOf" srcId="{2C06A8C0-F2C5-4147-813D-71CE025AAE01}" destId="{8BD30E76-5372-4790-B16B-8DD67831935C}" srcOrd="4" destOrd="0" presId="urn:microsoft.com/office/officeart/2016/7/layout/RepeatingBendingProcessNew"/>
    <dgm:cxn modelId="{89932634-6CCE-47C9-9A10-56BABE55AFDB}" type="presParOf" srcId="{2C06A8C0-F2C5-4147-813D-71CE025AAE01}" destId="{9512D637-2519-4E7C-BFF2-AFFB5C0C6EE3}" srcOrd="5" destOrd="0" presId="urn:microsoft.com/office/officeart/2016/7/layout/RepeatingBendingProcessNew"/>
    <dgm:cxn modelId="{DD11A84C-0687-4EEF-BDD8-E15D3D74D133}" type="presParOf" srcId="{9512D637-2519-4E7C-BFF2-AFFB5C0C6EE3}" destId="{3539A2F5-7AF4-4F17-A196-930EA66F57C4}" srcOrd="0" destOrd="0" presId="urn:microsoft.com/office/officeart/2016/7/layout/RepeatingBendingProcessNew"/>
    <dgm:cxn modelId="{26DF5639-3FBB-4A46-881A-AC0CDFF5053C}" type="presParOf" srcId="{2C06A8C0-F2C5-4147-813D-71CE025AAE01}" destId="{4B916A1A-86A8-423C-91E9-7AD7EAE4DDC4}" srcOrd="6" destOrd="0" presId="urn:microsoft.com/office/officeart/2016/7/layout/RepeatingBendingProcessNew"/>
    <dgm:cxn modelId="{6F545A69-23A9-45DC-9E53-82492A060ACA}" type="presParOf" srcId="{2C06A8C0-F2C5-4147-813D-71CE025AAE01}" destId="{3359F725-D87C-4518-A106-333DD1EE87FA}" srcOrd="7" destOrd="0" presId="urn:microsoft.com/office/officeart/2016/7/layout/RepeatingBendingProcessNew"/>
    <dgm:cxn modelId="{0B81D71C-CE5D-4518-9100-0724E9B58A80}" type="presParOf" srcId="{3359F725-D87C-4518-A106-333DD1EE87FA}" destId="{FE6C8456-1964-4FAC-BD8D-2A0E9FBF0845}" srcOrd="0" destOrd="0" presId="urn:microsoft.com/office/officeart/2016/7/layout/RepeatingBendingProcessNew"/>
    <dgm:cxn modelId="{3B38B7DD-5155-4FA1-98AA-0236AB6FDFA5}" type="presParOf" srcId="{2C06A8C0-F2C5-4147-813D-71CE025AAE01}" destId="{D2FFE04B-FFC8-498F-86E8-0AE0467C4800}" srcOrd="8" destOrd="0" presId="urn:microsoft.com/office/officeart/2016/7/layout/RepeatingBendingProcessNew"/>
    <dgm:cxn modelId="{76AA36D7-55A5-454B-BACE-99B819001B23}" type="presParOf" srcId="{2C06A8C0-F2C5-4147-813D-71CE025AAE01}" destId="{95F095CD-136A-49B9-A1E1-D87F57666B04}" srcOrd="9" destOrd="0" presId="urn:microsoft.com/office/officeart/2016/7/layout/RepeatingBendingProcessNew"/>
    <dgm:cxn modelId="{FCC14CD9-F3E9-4817-B3FF-3F9C43EC9B6F}" type="presParOf" srcId="{95F095CD-136A-49B9-A1E1-D87F57666B04}" destId="{120D73EB-62D8-499C-8763-92076ABEAA36}" srcOrd="0" destOrd="0" presId="urn:microsoft.com/office/officeart/2016/7/layout/RepeatingBendingProcessNew"/>
    <dgm:cxn modelId="{5260416A-A666-482D-8693-5973E22D9C8B}" type="presParOf" srcId="{2C06A8C0-F2C5-4147-813D-71CE025AAE01}" destId="{40818FA8-5881-4B5F-B41A-1B3A351AD99F}" srcOrd="10" destOrd="0" presId="urn:microsoft.com/office/officeart/2016/7/layout/RepeatingBendingProcessNew"/>
    <dgm:cxn modelId="{99F72CA2-7D99-4E31-9951-43974408CEC6}" type="presParOf" srcId="{2C06A8C0-F2C5-4147-813D-71CE025AAE01}" destId="{331802C7-1B41-45BA-A6C5-45D8E4B8C95F}" srcOrd="11" destOrd="0" presId="urn:microsoft.com/office/officeart/2016/7/layout/RepeatingBendingProcessNew"/>
    <dgm:cxn modelId="{1F6C2CEA-29B3-4B34-8B17-B6C6062C7ADF}" type="presParOf" srcId="{331802C7-1B41-45BA-A6C5-45D8E4B8C95F}" destId="{FC13D280-FE29-4057-AD28-1DE92C5F4147}" srcOrd="0" destOrd="0" presId="urn:microsoft.com/office/officeart/2016/7/layout/RepeatingBendingProcessNew"/>
    <dgm:cxn modelId="{CF03322C-EFE8-4786-9178-427B5DCD460F}" type="presParOf" srcId="{2C06A8C0-F2C5-4147-813D-71CE025AAE01}" destId="{59428880-3D5B-4966-A48D-81FBB81C4313}" srcOrd="12" destOrd="0" presId="urn:microsoft.com/office/officeart/2016/7/layout/RepeatingBendingProcessNew"/>
    <dgm:cxn modelId="{B99739F6-F28C-47AC-87F8-38DEFFAA286B}" type="presParOf" srcId="{2C06A8C0-F2C5-4147-813D-71CE025AAE01}" destId="{82E43DC9-452A-4953-9152-E2205BB4B2A1}" srcOrd="13" destOrd="0" presId="urn:microsoft.com/office/officeart/2016/7/layout/RepeatingBendingProcessNew"/>
    <dgm:cxn modelId="{72142E94-4095-4385-8171-D63A2F95AE8F}" type="presParOf" srcId="{82E43DC9-452A-4953-9152-E2205BB4B2A1}" destId="{5993288A-FAD3-49F5-ADB6-D207940CF4FC}" srcOrd="0" destOrd="0" presId="urn:microsoft.com/office/officeart/2016/7/layout/RepeatingBendingProcessNew"/>
    <dgm:cxn modelId="{7B1C3381-F2E1-4702-BF42-CAE0C19EC7DD}" type="presParOf" srcId="{2C06A8C0-F2C5-4147-813D-71CE025AAE01}" destId="{9C48CD4E-F28D-4A6A-8375-97488C81C0EF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CC1688-7553-494E-B841-FB26DD49E641}" type="doc">
      <dgm:prSet loTypeId="urn:microsoft.com/office/officeart/2005/8/layout/hProcess9" loCatId="process" qsTypeId="urn:microsoft.com/office/officeart/2005/8/quickstyle/simple4" qsCatId="simple" csTypeId="urn:microsoft.com/office/officeart/2005/8/colors/accent3_2" csCatId="accent3" phldr="1"/>
      <dgm:spPr/>
    </dgm:pt>
    <dgm:pt modelId="{C402EE1B-445C-4D6A-9051-1A795904145B}">
      <dgm:prSet phldrT="[Text]"/>
      <dgm:spPr/>
      <dgm:t>
        <a:bodyPr/>
        <a:lstStyle/>
        <a:p>
          <a:r>
            <a:rPr lang="hr-HR" dirty="0"/>
            <a:t>Objava Javnog </a:t>
          </a:r>
          <a:r>
            <a:rPr lang="hr-HR" dirty="0">
              <a:solidFill>
                <a:schemeClr val="bg1"/>
              </a:solidFill>
            </a:rPr>
            <a:t>natječaja</a:t>
          </a:r>
        </a:p>
        <a:p>
          <a:r>
            <a:rPr lang="hr-HR" dirty="0">
              <a:solidFill>
                <a:schemeClr val="bg1"/>
              </a:solidFill>
            </a:rPr>
            <a:t>- srpanj 2024</a:t>
          </a:r>
          <a:r>
            <a:rPr lang="hr-HR" dirty="0"/>
            <a:t>.</a:t>
          </a:r>
        </a:p>
      </dgm:t>
    </dgm:pt>
    <dgm:pt modelId="{6C996A13-1AF3-4EBD-99C2-34F71FF7E35E}" type="parTrans" cxnId="{3AABE8F6-CAF3-43C0-9C36-2856B5B0BEEA}">
      <dgm:prSet/>
      <dgm:spPr/>
      <dgm:t>
        <a:bodyPr/>
        <a:lstStyle/>
        <a:p>
          <a:endParaRPr lang="hr-HR"/>
        </a:p>
      </dgm:t>
    </dgm:pt>
    <dgm:pt modelId="{36D44B93-7DBD-4707-BA1A-132AE60B253C}" type="sibTrans" cxnId="{3AABE8F6-CAF3-43C0-9C36-2856B5B0BEEA}">
      <dgm:prSet/>
      <dgm:spPr/>
      <dgm:t>
        <a:bodyPr/>
        <a:lstStyle/>
        <a:p>
          <a:endParaRPr lang="hr-HR"/>
        </a:p>
      </dgm:t>
    </dgm:pt>
    <dgm:pt modelId="{80F466C3-4F9A-4AA6-98FB-7513018AB54B}">
      <dgm:prSet phldrT="[Text]"/>
      <dgm:spPr/>
      <dgm:t>
        <a:bodyPr/>
        <a:lstStyle/>
        <a:p>
          <a:r>
            <a:rPr lang="hr-HR" dirty="0"/>
            <a:t>Odluka </a:t>
          </a:r>
          <a:r>
            <a:rPr lang="hr-HR" dirty="0">
              <a:solidFill>
                <a:schemeClr val="bg1"/>
              </a:solidFill>
            </a:rPr>
            <a:t>o raspodjeli sredstava i potpisivanje ugovora – prosinac 2024.</a:t>
          </a:r>
        </a:p>
      </dgm:t>
    </dgm:pt>
    <dgm:pt modelId="{1E440F9F-30B7-41BA-965C-E4C221E7BF5E}" type="parTrans" cxnId="{372B71E5-37FF-4EC3-AB96-02B56BD529FD}">
      <dgm:prSet/>
      <dgm:spPr/>
      <dgm:t>
        <a:bodyPr/>
        <a:lstStyle/>
        <a:p>
          <a:endParaRPr lang="hr-HR"/>
        </a:p>
      </dgm:t>
    </dgm:pt>
    <dgm:pt modelId="{E7ADF4B7-1F28-4011-B701-3B7892C71691}" type="sibTrans" cxnId="{372B71E5-37FF-4EC3-AB96-02B56BD529FD}">
      <dgm:prSet/>
      <dgm:spPr/>
      <dgm:t>
        <a:bodyPr/>
        <a:lstStyle/>
        <a:p>
          <a:endParaRPr lang="hr-HR"/>
        </a:p>
      </dgm:t>
    </dgm:pt>
    <dgm:pt modelId="{21F5509C-34D9-4CE3-8753-39989C929598}" type="pres">
      <dgm:prSet presAssocID="{02CC1688-7553-494E-B841-FB26DD49E641}" presName="CompostProcess" presStyleCnt="0">
        <dgm:presLayoutVars>
          <dgm:dir/>
          <dgm:resizeHandles val="exact"/>
        </dgm:presLayoutVars>
      </dgm:prSet>
      <dgm:spPr/>
    </dgm:pt>
    <dgm:pt modelId="{A9241355-2060-4001-935E-D45906D8364C}" type="pres">
      <dgm:prSet presAssocID="{02CC1688-7553-494E-B841-FB26DD49E641}" presName="arrow" presStyleLbl="bgShp" presStyleIdx="0" presStyleCnt="1"/>
      <dgm:spPr/>
    </dgm:pt>
    <dgm:pt modelId="{C9D32A0A-9CE1-4B57-AA8B-2B2AC0C7C381}" type="pres">
      <dgm:prSet presAssocID="{02CC1688-7553-494E-B841-FB26DD49E641}" presName="linearProcess" presStyleCnt="0"/>
      <dgm:spPr/>
    </dgm:pt>
    <dgm:pt modelId="{74B2FB3F-090D-4F63-90B1-A4CBDF6E1B4E}" type="pres">
      <dgm:prSet presAssocID="{C402EE1B-445C-4D6A-9051-1A795904145B}" presName="textNode" presStyleLbl="node1" presStyleIdx="0" presStyleCnt="2">
        <dgm:presLayoutVars>
          <dgm:bulletEnabled val="1"/>
        </dgm:presLayoutVars>
      </dgm:prSet>
      <dgm:spPr/>
    </dgm:pt>
    <dgm:pt modelId="{2D7820E6-D404-43DA-B2C7-914828C5714E}" type="pres">
      <dgm:prSet presAssocID="{36D44B93-7DBD-4707-BA1A-132AE60B253C}" presName="sibTrans" presStyleCnt="0"/>
      <dgm:spPr/>
    </dgm:pt>
    <dgm:pt modelId="{32C9740C-F771-418E-BF3C-40A8FD162235}" type="pres">
      <dgm:prSet presAssocID="{80F466C3-4F9A-4AA6-98FB-7513018AB54B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28E7D918-F615-4581-B1E2-43B80A11EEB9}" type="presOf" srcId="{02CC1688-7553-494E-B841-FB26DD49E641}" destId="{21F5509C-34D9-4CE3-8753-39989C929598}" srcOrd="0" destOrd="0" presId="urn:microsoft.com/office/officeart/2005/8/layout/hProcess9"/>
    <dgm:cxn modelId="{9471853B-30F6-4F47-B30B-22E42D5A877B}" type="presOf" srcId="{80F466C3-4F9A-4AA6-98FB-7513018AB54B}" destId="{32C9740C-F771-418E-BF3C-40A8FD162235}" srcOrd="0" destOrd="0" presId="urn:microsoft.com/office/officeart/2005/8/layout/hProcess9"/>
    <dgm:cxn modelId="{BC7211DE-B49D-4E20-9F3E-09FD23833031}" type="presOf" srcId="{C402EE1B-445C-4D6A-9051-1A795904145B}" destId="{74B2FB3F-090D-4F63-90B1-A4CBDF6E1B4E}" srcOrd="0" destOrd="0" presId="urn:microsoft.com/office/officeart/2005/8/layout/hProcess9"/>
    <dgm:cxn modelId="{372B71E5-37FF-4EC3-AB96-02B56BD529FD}" srcId="{02CC1688-7553-494E-B841-FB26DD49E641}" destId="{80F466C3-4F9A-4AA6-98FB-7513018AB54B}" srcOrd="1" destOrd="0" parTransId="{1E440F9F-30B7-41BA-965C-E4C221E7BF5E}" sibTransId="{E7ADF4B7-1F28-4011-B701-3B7892C71691}"/>
    <dgm:cxn modelId="{3AABE8F6-CAF3-43C0-9C36-2856B5B0BEEA}" srcId="{02CC1688-7553-494E-B841-FB26DD49E641}" destId="{C402EE1B-445C-4D6A-9051-1A795904145B}" srcOrd="0" destOrd="0" parTransId="{6C996A13-1AF3-4EBD-99C2-34F71FF7E35E}" sibTransId="{36D44B93-7DBD-4707-BA1A-132AE60B253C}"/>
    <dgm:cxn modelId="{2C0052AC-16AD-450C-B249-2256CB3DED35}" type="presParOf" srcId="{21F5509C-34D9-4CE3-8753-39989C929598}" destId="{A9241355-2060-4001-935E-D45906D8364C}" srcOrd="0" destOrd="0" presId="urn:microsoft.com/office/officeart/2005/8/layout/hProcess9"/>
    <dgm:cxn modelId="{9B1DFBAF-28F3-4CEB-B2AA-7E979FD9F602}" type="presParOf" srcId="{21F5509C-34D9-4CE3-8753-39989C929598}" destId="{C9D32A0A-9CE1-4B57-AA8B-2B2AC0C7C381}" srcOrd="1" destOrd="0" presId="urn:microsoft.com/office/officeart/2005/8/layout/hProcess9"/>
    <dgm:cxn modelId="{CF915AB7-8B82-4AF4-A510-F4A3A40DC602}" type="presParOf" srcId="{C9D32A0A-9CE1-4B57-AA8B-2B2AC0C7C381}" destId="{74B2FB3F-090D-4F63-90B1-A4CBDF6E1B4E}" srcOrd="0" destOrd="0" presId="urn:microsoft.com/office/officeart/2005/8/layout/hProcess9"/>
    <dgm:cxn modelId="{90FB0ACF-C2EF-41CA-8841-5C996CEEEBEE}" type="presParOf" srcId="{C9D32A0A-9CE1-4B57-AA8B-2B2AC0C7C381}" destId="{2D7820E6-D404-43DA-B2C7-914828C5714E}" srcOrd="1" destOrd="0" presId="urn:microsoft.com/office/officeart/2005/8/layout/hProcess9"/>
    <dgm:cxn modelId="{8EBED121-59C2-4DEF-81F3-829A7305D30C}" type="presParOf" srcId="{C9D32A0A-9CE1-4B57-AA8B-2B2AC0C7C381}" destId="{32C9740C-F771-418E-BF3C-40A8FD16223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33CF4-59E0-4F8F-B55B-C6A54C12F8ED}">
      <dsp:nvSpPr>
        <dsp:cNvPr id="0" name=""/>
        <dsp:cNvSpPr/>
      </dsp:nvSpPr>
      <dsp:spPr>
        <a:xfrm>
          <a:off x="1763467" y="1024627"/>
          <a:ext cx="3741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41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1940402" y="1068321"/>
        <a:ext cx="20235" cy="4051"/>
      </dsp:txXfrm>
    </dsp:sp>
    <dsp:sp modelId="{93C5EC57-6341-4609-9D46-C458C6BD5E9E}">
      <dsp:nvSpPr>
        <dsp:cNvPr id="0" name=""/>
        <dsp:cNvSpPr/>
      </dsp:nvSpPr>
      <dsp:spPr>
        <a:xfrm>
          <a:off x="5677" y="542470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solidFill>
                <a:schemeClr val="bg1"/>
              </a:solidFill>
            </a:rPr>
            <a:t>Podrška provođenju posebnih programa tretmana</a:t>
          </a:r>
        </a:p>
      </dsp:txBody>
      <dsp:txXfrm>
        <a:off x="5677" y="542470"/>
        <a:ext cx="1759589" cy="1055753"/>
      </dsp:txXfrm>
    </dsp:sp>
    <dsp:sp modelId="{F57CF5C6-3EFF-467E-AF28-C06BE6DF36AC}">
      <dsp:nvSpPr>
        <dsp:cNvPr id="0" name=""/>
        <dsp:cNvSpPr/>
      </dsp:nvSpPr>
      <dsp:spPr>
        <a:xfrm>
          <a:off x="3927762" y="1024627"/>
          <a:ext cx="3741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41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4104697" y="1068321"/>
        <a:ext cx="20235" cy="4051"/>
      </dsp:txXfrm>
    </dsp:sp>
    <dsp:sp modelId="{129B8C4C-78EB-4213-AC44-5A406B46F6E5}">
      <dsp:nvSpPr>
        <dsp:cNvPr id="0" name=""/>
        <dsp:cNvSpPr/>
      </dsp:nvSpPr>
      <dsp:spPr>
        <a:xfrm>
          <a:off x="2169972" y="542470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9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200" kern="1200" dirty="0"/>
            <a:t>Estetizacija i humanizacija vanjskih i unutarnjih prostora kaznenih tijela i probacijskih ureda</a:t>
          </a:r>
        </a:p>
      </dsp:txBody>
      <dsp:txXfrm>
        <a:off x="2169972" y="542470"/>
        <a:ext cx="1759589" cy="1055753"/>
      </dsp:txXfrm>
    </dsp:sp>
    <dsp:sp modelId="{9512D637-2519-4E7C-BFF2-AFFB5C0C6EE3}">
      <dsp:nvSpPr>
        <dsp:cNvPr id="0" name=""/>
        <dsp:cNvSpPr/>
      </dsp:nvSpPr>
      <dsp:spPr>
        <a:xfrm>
          <a:off x="6092057" y="1024627"/>
          <a:ext cx="3741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41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6268992" y="1068321"/>
        <a:ext cx="20235" cy="4051"/>
      </dsp:txXfrm>
    </dsp:sp>
    <dsp:sp modelId="{8BD30E76-5372-4790-B16B-8DD67831935C}">
      <dsp:nvSpPr>
        <dsp:cNvPr id="0" name=""/>
        <dsp:cNvSpPr/>
      </dsp:nvSpPr>
      <dsp:spPr>
        <a:xfrm>
          <a:off x="4334267" y="542470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>
              <a:solidFill>
                <a:schemeClr val="bg1"/>
              </a:solidFill>
            </a:rPr>
            <a:t>Podrška očuvanju kontakata zatvorenika s obiteljima</a:t>
          </a:r>
        </a:p>
      </dsp:txBody>
      <dsp:txXfrm>
        <a:off x="4334267" y="542470"/>
        <a:ext cx="1759589" cy="1055753"/>
      </dsp:txXfrm>
    </dsp:sp>
    <dsp:sp modelId="{3359F725-D87C-4518-A106-333DD1EE87FA}">
      <dsp:nvSpPr>
        <dsp:cNvPr id="0" name=""/>
        <dsp:cNvSpPr/>
      </dsp:nvSpPr>
      <dsp:spPr>
        <a:xfrm>
          <a:off x="885472" y="1596423"/>
          <a:ext cx="6492885" cy="374105"/>
        </a:xfrm>
        <a:custGeom>
          <a:avLst/>
          <a:gdLst/>
          <a:ahLst/>
          <a:cxnLst/>
          <a:rect l="0" t="0" r="0" b="0"/>
          <a:pathLst>
            <a:path>
              <a:moveTo>
                <a:pt x="6492885" y="0"/>
              </a:moveTo>
              <a:lnTo>
                <a:pt x="6492885" y="204152"/>
              </a:lnTo>
              <a:lnTo>
                <a:pt x="0" y="204152"/>
              </a:lnTo>
              <a:lnTo>
                <a:pt x="0" y="374105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3969277" y="1781451"/>
        <a:ext cx="325274" cy="4051"/>
      </dsp:txXfrm>
    </dsp:sp>
    <dsp:sp modelId="{4B916A1A-86A8-423C-91E9-7AD7EAE4DDC4}">
      <dsp:nvSpPr>
        <dsp:cNvPr id="0" name=""/>
        <dsp:cNvSpPr/>
      </dsp:nvSpPr>
      <dsp:spPr>
        <a:xfrm>
          <a:off x="6498562" y="542470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Podrška unaprjeđenju i provođenju formalnog i neformalnog obrazovanja zatvorenika i maloljetnika</a:t>
          </a:r>
        </a:p>
      </dsp:txBody>
      <dsp:txXfrm>
        <a:off x="6498562" y="542470"/>
        <a:ext cx="1759589" cy="1055753"/>
      </dsp:txXfrm>
    </dsp:sp>
    <dsp:sp modelId="{95F095CD-136A-49B9-A1E1-D87F57666B04}">
      <dsp:nvSpPr>
        <dsp:cNvPr id="0" name=""/>
        <dsp:cNvSpPr/>
      </dsp:nvSpPr>
      <dsp:spPr>
        <a:xfrm>
          <a:off x="1763467" y="2539922"/>
          <a:ext cx="3741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41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1940402" y="2583616"/>
        <a:ext cx="20235" cy="4051"/>
      </dsp:txXfrm>
    </dsp:sp>
    <dsp:sp modelId="{D2FFE04B-FFC8-498F-86E8-0AE0467C4800}">
      <dsp:nvSpPr>
        <dsp:cNvPr id="0" name=""/>
        <dsp:cNvSpPr/>
      </dsp:nvSpPr>
      <dsp:spPr>
        <a:xfrm>
          <a:off x="5677" y="2002929"/>
          <a:ext cx="1759589" cy="116542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Podrška realizaciji aktivnosti slobodnog vremena za zatvorenike (sportsko-rekreativne, kulturno-umjetničke aktivnosti i dr. aktivnosti)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2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hr-HR" sz="900" kern="1200" dirty="0"/>
        </a:p>
      </dsp:txBody>
      <dsp:txXfrm>
        <a:off x="5677" y="2002929"/>
        <a:ext cx="1759589" cy="1165425"/>
      </dsp:txXfrm>
    </dsp:sp>
    <dsp:sp modelId="{331802C7-1B41-45BA-A6C5-45D8E4B8C95F}">
      <dsp:nvSpPr>
        <dsp:cNvPr id="0" name=""/>
        <dsp:cNvSpPr/>
      </dsp:nvSpPr>
      <dsp:spPr>
        <a:xfrm>
          <a:off x="3927762" y="2539922"/>
          <a:ext cx="3741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41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4104697" y="2583616"/>
        <a:ext cx="20235" cy="4051"/>
      </dsp:txXfrm>
    </dsp:sp>
    <dsp:sp modelId="{40818FA8-5881-4B5F-B41A-1B3A351AD99F}">
      <dsp:nvSpPr>
        <dsp:cNvPr id="0" name=""/>
        <dsp:cNvSpPr/>
      </dsp:nvSpPr>
      <dsp:spPr>
        <a:xfrm>
          <a:off x="2169972" y="2057765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hr-HR" sz="1200" kern="1200" dirty="0"/>
            <a:t>Podrška unaprjeđenju sustava postpenalnog prihvata </a:t>
          </a:r>
        </a:p>
      </dsp:txBody>
      <dsp:txXfrm>
        <a:off x="2169972" y="2057765"/>
        <a:ext cx="1759589" cy="1055753"/>
      </dsp:txXfrm>
    </dsp:sp>
    <dsp:sp modelId="{82E43DC9-452A-4953-9152-E2205BB4B2A1}">
      <dsp:nvSpPr>
        <dsp:cNvPr id="0" name=""/>
        <dsp:cNvSpPr/>
      </dsp:nvSpPr>
      <dsp:spPr>
        <a:xfrm>
          <a:off x="6092057" y="2539922"/>
          <a:ext cx="37410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74105" y="45720"/>
              </a:lnTo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500" kern="1200"/>
        </a:p>
      </dsp:txBody>
      <dsp:txXfrm>
        <a:off x="6268992" y="2583616"/>
        <a:ext cx="20235" cy="4051"/>
      </dsp:txXfrm>
    </dsp:sp>
    <dsp:sp modelId="{59428880-3D5B-4966-A48D-81FBB81C4313}">
      <dsp:nvSpPr>
        <dsp:cNvPr id="0" name=""/>
        <dsp:cNvSpPr/>
      </dsp:nvSpPr>
      <dsp:spPr>
        <a:xfrm>
          <a:off x="4334267" y="2057765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Podrška unaprjeđenju sustava prevencije zaraznih bolesti </a:t>
          </a:r>
        </a:p>
      </dsp:txBody>
      <dsp:txXfrm>
        <a:off x="4334267" y="2057765"/>
        <a:ext cx="1759589" cy="1055753"/>
      </dsp:txXfrm>
    </dsp:sp>
    <dsp:sp modelId="{9C48CD4E-F28D-4A6A-8375-97488C81C0EF}">
      <dsp:nvSpPr>
        <dsp:cNvPr id="0" name=""/>
        <dsp:cNvSpPr/>
      </dsp:nvSpPr>
      <dsp:spPr>
        <a:xfrm>
          <a:off x="6498562" y="2057765"/>
          <a:ext cx="1759589" cy="105575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6221" tIns="90504" rIns="86221" bIns="90504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200" kern="1200" dirty="0"/>
            <a:t>Podizanje kapaciteta službenika zatvorskog sustava i probacije za provođenje programa postupanja/izvršavanja kazne zatvora</a:t>
          </a:r>
        </a:p>
      </dsp:txBody>
      <dsp:txXfrm>
        <a:off x="6498562" y="2057765"/>
        <a:ext cx="1759589" cy="105575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241355-2060-4001-935E-D45906D8364C}">
      <dsp:nvSpPr>
        <dsp:cNvPr id="0" name=""/>
        <dsp:cNvSpPr/>
      </dsp:nvSpPr>
      <dsp:spPr>
        <a:xfrm>
          <a:off x="591502" y="0"/>
          <a:ext cx="6703695" cy="4351338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B2FB3F-090D-4F63-90B1-A4CBDF6E1B4E}">
      <dsp:nvSpPr>
        <dsp:cNvPr id="0" name=""/>
        <dsp:cNvSpPr/>
      </dsp:nvSpPr>
      <dsp:spPr>
        <a:xfrm>
          <a:off x="100990" y="1305401"/>
          <a:ext cx="3746182" cy="1740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Objava Javnog </a:t>
          </a:r>
          <a:r>
            <a:rPr lang="hr-HR" sz="2600" kern="1200" dirty="0">
              <a:solidFill>
                <a:schemeClr val="bg1"/>
              </a:solidFill>
            </a:rPr>
            <a:t>natječaja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>
              <a:solidFill>
                <a:schemeClr val="bg1"/>
              </a:solidFill>
            </a:rPr>
            <a:t>- srpanj 2024</a:t>
          </a:r>
          <a:r>
            <a:rPr lang="hr-HR" sz="2600" kern="1200" dirty="0"/>
            <a:t>.</a:t>
          </a:r>
        </a:p>
      </dsp:txBody>
      <dsp:txXfrm>
        <a:off x="185956" y="1390367"/>
        <a:ext cx="3576250" cy="1570603"/>
      </dsp:txXfrm>
    </dsp:sp>
    <dsp:sp modelId="{32C9740C-F771-418E-BF3C-40A8FD162235}">
      <dsp:nvSpPr>
        <dsp:cNvPr id="0" name=""/>
        <dsp:cNvSpPr/>
      </dsp:nvSpPr>
      <dsp:spPr>
        <a:xfrm>
          <a:off x="4039526" y="1305401"/>
          <a:ext cx="3746182" cy="1740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600" kern="1200" dirty="0"/>
            <a:t>Odluka </a:t>
          </a:r>
          <a:r>
            <a:rPr lang="hr-HR" sz="2600" kern="1200" dirty="0">
              <a:solidFill>
                <a:schemeClr val="bg1"/>
              </a:solidFill>
            </a:rPr>
            <a:t>o raspodjeli sredstava i potpisivanje ugovora – prosinac 2024.</a:t>
          </a:r>
        </a:p>
      </dsp:txBody>
      <dsp:txXfrm>
        <a:off x="4124492" y="1390367"/>
        <a:ext cx="3576250" cy="15706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3269" tIns="46634" rIns="93269" bIns="46634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3269" tIns="46634" rIns="93269" bIns="46634" rtlCol="0"/>
          <a:lstStyle>
            <a:lvl1pPr algn="r">
              <a:defRPr sz="1200"/>
            </a:lvl1pPr>
          </a:lstStyle>
          <a:p>
            <a:fld id="{FE81064D-4C6B-4597-B42E-83F8E78E1DE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69" tIns="46634" rIns="93269" bIns="46634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3269" tIns="46634" rIns="93269" bIns="4663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3269" tIns="46634" rIns="93269" bIns="46634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3269" tIns="46634" rIns="93269" bIns="46634" rtlCol="0" anchor="b"/>
          <a:lstStyle>
            <a:lvl1pPr algn="r">
              <a:defRPr sz="1200"/>
            </a:lvl1pPr>
          </a:lstStyle>
          <a:p>
            <a:fld id="{918481E8-049E-4894-AA3F-1E46BC95F15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81600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481E8-049E-4894-AA3F-1E46BC95F15B}" type="slidenum">
              <a:rPr lang="hr-HR" smtClean="0"/>
              <a:t>6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14057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528F95-3899-48D7-8A60-60CF36758B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7471917-A6F8-41A6-A912-5D7220975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AA0076E-4D28-47ED-A1E8-A1C104105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07A030A-4B3A-409B-98E3-A7B193CCA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EC174D-977C-4468-9101-31AAD40B52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7748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1F847C0-8ABE-4B5F-AA9F-8A5290F87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3D1C388A-BA82-4A96-8E70-A7A16254B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6FACDF8-94A8-42B8-9A3F-C281E6843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461202B-67F1-413E-A0B3-60A8B6CD2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A2DF1C7-28EA-453C-9831-8B6145ACD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5304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CF868711-48CF-44D4-AF59-97FDA302C4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0747422E-AD63-4950-A0E1-FDB6F22F2D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78C15E0-3831-437C-8DBD-FEFF2E9FD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EF3C07B-153E-4901-A1AA-3A9388D2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9D7FEEF-91C6-496A-AC49-86B0D3780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0866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23138F-3F01-4F55-A6CE-82B6EC259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71AD377-614A-4299-8647-55DE752558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363A1D-4199-4C61-B7B4-41F943191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B18D560-3765-4675-B927-1E7521996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2325FEA-81BE-490F-BA2F-105228AF8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967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DF149-A2E8-4CE9-9541-22C9F35F0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AB16ED19-3271-4A20-A1C4-567BCEAB3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05D6EDB-0C43-4BB3-9668-ED1757FA1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8AF87CC-2CF1-4AEB-83AF-A2029D9E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3C8E518B-9B9D-40A8-B583-44F51177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6595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2BFB474-FC9C-4C9B-856C-E95586CD8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B360774-8C65-44A3-AB7C-767441E85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F8BDA34-BE73-46AA-8CF6-0580D32E7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CA20A3D-25FD-4443-9E51-2692B902D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86AC8A0-58D2-4AAE-9FA8-F7D93EA99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0BCAB78F-2BD8-4A94-BDB8-7B1A1CA702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9620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43DDA13-8CD8-4FFA-9F5A-5E95AFC5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2B500C2E-2DBA-4110-AFC4-9DC9FAB91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C8E16390-9049-4612-9202-B6982A535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E1A7561F-64D1-49F7-AFE5-ED5182D29E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81313011-2D01-4BFC-B686-6590A1DF38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41934E35-3938-4FC1-8DCE-7EDBCBC04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A422FE89-00D9-4DBA-B59B-450122A1F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5526E27B-1352-48A3-969F-35A0A91EA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81283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13FCFF-2F8C-4D90-A81B-EF7286980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294613CB-9AEA-4562-8F11-6D050EDDA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D2F205E5-C630-4626-979E-6388791CC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BEFD7252-28B6-45D4-AA65-D23AF0ED9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44570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84DA1FA9-CBA4-4A70-A54D-5008EF6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77065DF8-0402-4655-B699-808C5C1E6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F6C8EC7B-F9A8-4E17-970C-9ECF9A8E22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0133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98E2876-BE97-44DB-A19C-B013A6483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1183010-8CE8-4354-99CE-1EDEA9B6D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CA9A7FE-D6F8-41AC-9C39-488EA6D583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E6918F97-35E0-4533-890F-E67202634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5D694D8-93F0-4854-9CE7-3FD9FE7F5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6F6B1C3-E0A4-4FE6-B990-62CA75ACA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253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E3BB937-0048-4735-BB8C-FC251E104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27F430F5-B8C6-46EC-97B8-152B12C04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9FF77200-1B06-4219-8C69-2CA4A56E9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2E28DCE-CE36-4BCD-8E53-EE0496975B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8E608ECE-18AE-452C-AE20-05C99FD8E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0B5C218-D597-4E7A-BC12-A7B562E2C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128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430F6A9D-B829-40B7-BA6F-74EA459A2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7FF24749-7CDC-48A9-8EEA-21260C3FCC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D6D5637-893C-4255-A725-3BA96BF39C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23C7A-3C79-4121-BF69-D99517BC0C77}" type="datetimeFigureOut">
              <a:rPr lang="hr-HR" smtClean="0"/>
              <a:t>21.3.2024.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747ECCF-EC50-4B21-8B46-77A63E933E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D21161-B5D9-49F0-B01C-F6992A8768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96C4B-69AA-4AC0-B43E-631329313C5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8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6" r:id="rId1"/>
    <p:sldLayoutId id="2147484277" r:id="rId2"/>
    <p:sldLayoutId id="2147484278" r:id="rId3"/>
    <p:sldLayoutId id="2147484279" r:id="rId4"/>
    <p:sldLayoutId id="2147484280" r:id="rId5"/>
    <p:sldLayoutId id="2147484281" r:id="rId6"/>
    <p:sldLayoutId id="2147484282" r:id="rId7"/>
    <p:sldLayoutId id="2147484283" r:id="rId8"/>
    <p:sldLayoutId id="2147484284" r:id="rId9"/>
    <p:sldLayoutId id="2147484285" r:id="rId10"/>
    <p:sldLayoutId id="21474842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info-udruge@mpu.h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980728"/>
            <a:ext cx="7772400" cy="108012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4000"/>
              </a:lnSpc>
            </a:pP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br>
              <a:rPr lang="hr-HR" dirty="0"/>
            </a:br>
            <a:r>
              <a:rPr lang="hr-HR" sz="20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Calibri"/>
              </a:rPr>
              <a:t>SUFINANCIRANJE PROJEKATA UDRUGA </a:t>
            </a:r>
            <a:r>
              <a:rPr lang="hr-HR" sz="2000" b="1" cap="all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usmjerenih pružanju podrške provođenju pojedinačnog programa postupanja/izvršavanja kazne zatvora</a:t>
            </a:r>
            <a:br>
              <a:rPr lang="hr-HR" sz="2000" b="1" cap="all" dirty="0">
                <a:solidFill>
                  <a:schemeClr val="accent1">
                    <a:lumMod val="50000"/>
                  </a:schemeClr>
                </a:solidFill>
                <a:latin typeface="+mn-lt"/>
              </a:rPr>
            </a:br>
            <a:endParaRPr lang="hr-HR" sz="2200" b="1" cap="all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708920"/>
            <a:ext cx="7560840" cy="1440160"/>
          </a:xfrm>
        </p:spPr>
        <p:txBody>
          <a:bodyPr>
            <a:noAutofit/>
          </a:bodyPr>
          <a:lstStyle/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Info dani 2024. </a:t>
            </a:r>
          </a:p>
          <a:p>
            <a:pPr algn="ctr"/>
            <a:r>
              <a:rPr lang="hr-HR" b="1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o natječajima za dodjelu bespovratnih sredstava projektima i programima organizacija civilnoga društva iz javnih izvora u 2024.</a:t>
            </a:r>
            <a:r>
              <a:rPr lang="hr-HR" dirty="0">
                <a:solidFill>
                  <a:schemeClr val="accent1">
                    <a:lumMod val="50000"/>
                  </a:schemeClr>
                </a:solidFill>
                <a:cs typeface="Calibri" pitchFamily="34" charset="0"/>
              </a:rPr>
              <a:t> </a:t>
            </a:r>
          </a:p>
          <a:p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						</a:t>
            </a:r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endParaRPr lang="hr-HR" sz="1800" b="1" cap="all" dirty="0">
              <a:solidFill>
                <a:schemeClr val="accent2">
                  <a:lumMod val="50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 I UPRAVE</a:t>
            </a:r>
          </a:p>
          <a:p>
            <a:pPr algn="ctr"/>
            <a:r>
              <a:rPr lang="hr-HR" sz="1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</a:p>
          <a:p>
            <a:pPr algn="ctr"/>
            <a:endParaRPr lang="hr-HR" sz="10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algn="ctr"/>
            <a:r>
              <a:rPr lang="hr-HR" sz="14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25. OŽUJKA 2024.</a:t>
            </a:r>
            <a:endParaRPr lang="hr-HR" sz="1400" cap="all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hr-HR" sz="1400" b="1" cap="all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hr-HR" sz="1400" b="1" cap="all" dirty="0">
                <a:solidFill>
                  <a:schemeClr val="accent2">
                    <a:lumMod val="50000"/>
                  </a:schemeClr>
                </a:solidFill>
              </a:rPr>
              <a:t>					</a:t>
            </a:r>
            <a:r>
              <a:rPr lang="hr-HR" b="1" cap="all" dirty="0">
                <a:solidFill>
                  <a:schemeClr val="accent2">
                    <a:lumMod val="50000"/>
                  </a:schemeClr>
                </a:solidFill>
              </a:rPr>
              <a:t>. </a:t>
            </a:r>
          </a:p>
          <a:p>
            <a:pPr algn="ctr"/>
            <a:endParaRPr lang="hr-HR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hr-HR" sz="1800" b="1" dirty="0">
              <a:latin typeface="Arial Narrow" pitchFamily="34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r"/>
            <a:endParaRPr lang="hr-HR" sz="1600" b="1" cap="all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  <a:p>
            <a:pPr algn="ctr"/>
            <a:r>
              <a:rPr lang="hr-HR" sz="1600" b="1" cap="all" dirty="0">
                <a:solidFill>
                  <a:schemeClr val="accent2">
                    <a:lumMod val="50000"/>
                  </a:schemeClr>
                </a:solidFill>
                <a:latin typeface="Cambria" pitchFamily="18" charset="0"/>
              </a:rPr>
              <a:t>                                                                                 </a:t>
            </a:r>
            <a:endParaRPr lang="hr-HR" sz="1600" dirty="0">
              <a:solidFill>
                <a:schemeClr val="accent2">
                  <a:lumMod val="50000"/>
                </a:schemeClr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930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76672"/>
            <a:ext cx="7886700" cy="5700291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endParaRPr lang="hr-HR" u="sng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pl-PL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Područja financiranja projekata udruga u 2024. godini</a:t>
            </a:r>
            <a:r>
              <a:rPr lang="pl-PL" dirty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pl-PL" dirty="0">
              <a:latin typeface="Calibri" pitchFamily="34" charset="0"/>
              <a:cs typeface="Calibri" pitchFamily="34" charset="0"/>
            </a:endParaRP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Gospodarstvo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Kultura i umjetnost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Ljudska prava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Obrazovanje, znanost i istraživanje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Socijalna djelatnost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Sport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Tehnička kultura</a:t>
            </a:r>
          </a:p>
          <a:p>
            <a:pPr marL="452628" indent="-342900">
              <a:lnSpc>
                <a:spcPct val="90000"/>
              </a:lnSpc>
              <a:buClr>
                <a:srgbClr val="003399"/>
              </a:buClr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 Zaštita zdravlja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r>
              <a:rPr lang="pl-PL" dirty="0">
                <a:latin typeface="Calibri" pitchFamily="34" charset="0"/>
                <a:cs typeface="Calibri" pitchFamily="34" charset="0"/>
              </a:rPr>
              <a:t>    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Opći cilj natječaja</a:t>
            </a:r>
            <a:r>
              <a:rPr lang="hr-HR" dirty="0">
                <a:latin typeface="Calibri" pitchFamily="34" charset="0"/>
                <a:cs typeface="Calibri" pitchFamily="34" charset="0"/>
              </a:rPr>
              <a:t>: Pružanje </a:t>
            </a:r>
            <a:r>
              <a:rPr lang="hr-HR" dirty="0"/>
              <a:t>podrške provođenju pojedinačnog programa postupanja/izvršavanja kazne zatvora</a:t>
            </a: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u="sng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874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7609656" cy="585212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17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Strateški ciljevi Ministarstva pravosuđa i uprave čijem ostvarenju će doprinijeti natječaj:</a:t>
            </a:r>
            <a:r>
              <a:rPr lang="hr-HR" sz="17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pl-PL" sz="1700" b="1" dirty="0">
                <a:latin typeface="Calibri" pitchFamily="34" charset="0"/>
                <a:cs typeface="Calibri" pitchFamily="34" charset="0"/>
              </a:rPr>
              <a:t>Nacionalni plan razvoja pravosudnog sustava za razdoblje od 2022. do 2027. godine 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1700" b="1" dirty="0">
                <a:latin typeface="Calibri" pitchFamily="34" charset="0"/>
                <a:cs typeface="Calibri" pitchFamily="34" charset="0"/>
              </a:rPr>
              <a:t>Posebni cilj 5. Unaprjeđenje kvalitete zatvorskog sustava i probacije </a:t>
            </a:r>
          </a:p>
          <a:p>
            <a:pPr marL="109728" indent="0">
              <a:lnSpc>
                <a:spcPct val="120000"/>
              </a:lnSpc>
              <a:buClr>
                <a:srgbClr val="003399"/>
              </a:buClr>
              <a:buNone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Srednjoročni prioriteti unutar posebnog cilja su: 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Poboljšanje infrastrukture zatvorskog i probacijskog sustava 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Modernizacija i daljnja digitalizacija poslovnih procesa zatvorskog i probacijskog sustava, uključujući interoperabilnost, unaprjeđenje i proširenje mogućnosti korištenja ZPIS-a i drugih modernih tehnologija 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latin typeface="Calibri" pitchFamily="34" charset="0"/>
                <a:cs typeface="Calibri" pitchFamily="34" charset="0"/>
              </a:rPr>
              <a:t>Jačanje kompetencija i kapaciteta službenika zatvorskog i probacijskog sustava </a:t>
            </a:r>
          </a:p>
          <a:p>
            <a:pPr marL="452628" indent="-342900">
              <a:lnSpc>
                <a:spcPct val="120000"/>
              </a:lnSpc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b="1" dirty="0">
                <a:latin typeface="Calibri" pitchFamily="34" charset="0"/>
                <a:cs typeface="Calibri" pitchFamily="34" charset="0"/>
              </a:rPr>
              <a:t>Unaprjeđenje znanja i mogućnosti obrazovanja za zatvorenike u svrhu njihove bolje prilagodbe za život na slobodi</a:t>
            </a:r>
            <a:r>
              <a:rPr lang="hr-HR" sz="1700" dirty="0">
                <a:latin typeface="Calibri" pitchFamily="34" charset="0"/>
                <a:cs typeface="Calibri" pitchFamily="34" charset="0"/>
              </a:rPr>
              <a:t>, osobito u pogledu korištenja modernih tehnologija 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005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764704"/>
            <a:ext cx="7272808" cy="485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ctr">
              <a:lnSpc>
                <a:spcPct val="90000"/>
              </a:lnSpc>
              <a:buClr>
                <a:srgbClr val="003399"/>
              </a:buClr>
              <a:defRPr/>
            </a:pPr>
            <a:endParaRPr lang="hr-HR" sz="16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r>
              <a:rPr lang="hr-HR" sz="1700" u="sng" dirty="0">
                <a:latin typeface="Calibri" pitchFamily="34" charset="0"/>
                <a:cs typeface="Calibri" pitchFamily="34" charset="0"/>
              </a:rPr>
              <a:t>Specifični ciljevi natječaja</a:t>
            </a:r>
            <a:r>
              <a:rPr lang="hr-HR" sz="17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endParaRPr lang="hr-HR" sz="1700" dirty="0">
              <a:latin typeface="Calibri" pitchFamily="34" charset="0"/>
              <a:cs typeface="Calibri" pitchFamily="34" charset="0"/>
            </a:endParaRPr>
          </a:p>
          <a:p>
            <a:pPr marL="395478" indent="-285750">
              <a:lnSpc>
                <a:spcPct val="90000"/>
              </a:lnSpc>
              <a:spcAft>
                <a:spcPts val="12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Unaprjeđenje mogućnosti svrsishodnog provođenja vremena u kaznenim tijelu te resocijalizacije i socijalne rehabilitacije zatvorenika kroz radne i obrazovne aktivnosti te aktivnosti slobodnog vremena</a:t>
            </a:r>
          </a:p>
          <a:p>
            <a:pPr marL="395478" indent="-285750">
              <a:lnSpc>
                <a:spcPct val="90000"/>
              </a:lnSpc>
              <a:spcAft>
                <a:spcPts val="12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Poboljšanje izgleda za uspješnu resocijalizaciju unaprjeđenjem posebnih programa tretmana, osnaživanjem kontakata zatvorenika s članovima njihovih obitelji i proširenjem mogućnosti postpenalnog prihvata</a:t>
            </a:r>
          </a:p>
          <a:p>
            <a:pPr marL="395478" indent="-285750">
              <a:lnSpc>
                <a:spcPct val="90000"/>
              </a:lnSpc>
              <a:spcAft>
                <a:spcPts val="12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Poboljšanje psihosocijalne klime u kaznenim tijelima estetizacijom i humanizacijom prostora u kojima žive i borave osobe lišene slobode </a:t>
            </a:r>
          </a:p>
          <a:p>
            <a:pPr marL="395478" indent="-285750">
              <a:lnSpc>
                <a:spcPct val="90000"/>
              </a:lnSpc>
              <a:spcAft>
                <a:spcPts val="12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Unaprjeđenje sustava prevencije zaraznih bolesti u populaciji osoba lišenih slobode</a:t>
            </a:r>
          </a:p>
          <a:p>
            <a:pPr marL="395478" indent="-285750">
              <a:lnSpc>
                <a:spcPct val="90000"/>
              </a:lnSpc>
              <a:spcAft>
                <a:spcPts val="1200"/>
              </a:spcAft>
              <a:buClr>
                <a:srgbClr val="003399"/>
              </a:buClr>
              <a:buFont typeface="Wingdings" panose="05000000000000000000" pitchFamily="2" charset="2"/>
              <a:buChar char="Ø"/>
              <a:defRPr/>
            </a:pPr>
            <a:r>
              <a:rPr lang="hr-HR" sz="1700" dirty="0">
                <a:latin typeface="Calibri" pitchFamily="34" charset="0"/>
                <a:cs typeface="Calibri" pitchFamily="34" charset="0"/>
              </a:rPr>
              <a:t>Podizanje kapaciteta službenika zatvorskog sustava i probacije za provođenje programa postupanja/izvršavanja kroz podizanje njihovih stručnih kompetencija</a:t>
            </a:r>
          </a:p>
          <a:p>
            <a:pPr marL="109728">
              <a:lnSpc>
                <a:spcPct val="90000"/>
              </a:lnSpc>
              <a:buClr>
                <a:srgbClr val="003399"/>
              </a:buClr>
              <a:defRPr/>
            </a:pPr>
            <a:endParaRPr lang="hr-HR" sz="17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7193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283" y="785382"/>
            <a:ext cx="7687766" cy="14024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/>
            <a:r>
              <a:rPr lang="en-US" sz="2800" b="1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INDIKATIVNI POPIS </a:t>
            </a:r>
            <a:r>
              <a:rPr lang="en-US" sz="2800" b="1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PrioritetnIH</a:t>
            </a:r>
            <a:r>
              <a:rPr lang="en-US" sz="2800" b="1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kern="1200" cap="all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područja</a:t>
            </a:r>
            <a:r>
              <a:rPr lang="en-US" sz="2800" b="1" kern="1200" cap="all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natječaja: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D51E9056-5919-01ED-347F-1383A761F54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defTabSz="877824">
              <a:spcAft>
                <a:spcPts val="600"/>
              </a:spcAft>
            </a:pPr>
            <a:r>
              <a:rPr lang="hr-HR" sz="1536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Podrška povećanju kapaciteta službenika zatvorskog sustava i </a:t>
            </a:r>
            <a:r>
              <a:rPr lang="hr-HR" sz="1536" kern="120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probacije</a:t>
            </a:r>
            <a:r>
              <a:rPr lang="hr-HR" sz="1536" kern="1200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 za provođenje pojedinačnog programa postupanja/izvršavanja kazne zatvora </a:t>
            </a:r>
            <a:endParaRPr lang="hr-HR" sz="1600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3436710"/>
              </p:ext>
            </p:extLst>
          </p:nvPr>
        </p:nvGraphicFramePr>
        <p:xfrm>
          <a:off x="628650" y="2158163"/>
          <a:ext cx="8263830" cy="3710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548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br>
              <a:rPr lang="hr-HR" sz="2800" b="1" cap="all">
                <a:cs typeface="Calibri" pitchFamily="34" charset="0"/>
              </a:rPr>
            </a:br>
            <a:r>
              <a:rPr lang="hr-HR" sz="2800" b="1" cap="all">
                <a:cs typeface="Calibri" pitchFamily="34" charset="0"/>
              </a:rPr>
              <a:t>Ministarstvo pravosuđa I UPRAVE</a:t>
            </a:r>
            <a:br>
              <a:rPr lang="hr-HR" sz="2800" b="1" cap="all">
                <a:cs typeface="Calibri" pitchFamily="34" charset="0"/>
              </a:rPr>
            </a:br>
            <a:r>
              <a:rPr lang="hr-HR" sz="2800" b="1" cap="all">
                <a:cs typeface="Calibri" pitchFamily="34" charset="0"/>
              </a:rPr>
              <a:t>Uprava za zatvorski sustav I PROBACIJU</a:t>
            </a:r>
            <a:endParaRPr lang="hr-HR" sz="2800" b="1" cap="all">
              <a:latin typeface="+mn-lt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725063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68726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10146"/>
          </a:xfrm>
        </p:spPr>
        <p:txBody>
          <a:bodyPr>
            <a:normAutofit/>
          </a:bodyPr>
          <a:lstStyle/>
          <a:p>
            <a:pPr algn="ctr"/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endParaRPr lang="hr-HR" sz="2800" b="1" cap="all" dirty="0">
              <a:solidFill>
                <a:schemeClr val="bg2">
                  <a:lumMod val="25000"/>
                </a:schemeClr>
              </a:solidFill>
              <a:cs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920880" cy="4555976"/>
          </a:xfrm>
          <a:ln>
            <a:noFill/>
          </a:ln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rok za raspisivanje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srpanj 2024.</a:t>
            </a:r>
            <a:endParaRPr lang="hr-HR" sz="2000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iznos natječaja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1800" b="1" dirty="0"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  <a:t>465.000</a:t>
            </a:r>
            <a:r>
              <a:rPr lang="hr-HR" sz="2000" b="1" dirty="0">
                <a:latin typeface="Calibri" pitchFamily="34" charset="0"/>
                <a:cs typeface="Calibri" pitchFamily="34" charset="0"/>
              </a:rPr>
              <a:t> EUR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0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broj ugovora o dodjeli financijskih sredstava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10-20</a:t>
            </a: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najmanji iznos financiranja projekata/programa (prvih 12 mjeseci provedbe)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 </a:t>
            </a:r>
            <a:r>
              <a:rPr lang="hr-HR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7.000 – 26.500 </a:t>
            </a:r>
            <a:r>
              <a:rPr lang="hr-HR" sz="2000" b="1" dirty="0">
                <a:latin typeface="Calibri" pitchFamily="34" charset="0"/>
                <a:cs typeface="Calibri" pitchFamily="34" charset="0"/>
              </a:rPr>
              <a:t>EUR</a:t>
            </a: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rgbClr val="003399"/>
              </a:buClr>
              <a:buNone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365760" marR="0" lvl="0" indent="-256032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399"/>
              </a:buClr>
              <a:buSzTx/>
              <a:buFont typeface="Wingdings 3"/>
              <a:buChar char=""/>
              <a:tabLst/>
              <a:defRPr/>
            </a:pPr>
            <a:r>
              <a:rPr lang="hr-HR" sz="2100" u="sng" dirty="0">
                <a:solidFill>
                  <a:schemeClr val="bg2">
                    <a:lumMod val="25000"/>
                  </a:schemeClr>
                </a:solidFill>
                <a:latin typeface="Calibri" pitchFamily="34" charset="0"/>
                <a:cs typeface="Calibri" pitchFamily="34" charset="0"/>
              </a:rPr>
              <a:t>Planirani najviši iznos financiranja projekata/programa (prvih 12 mjeseci provedbe)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:</a:t>
            </a:r>
            <a:r>
              <a:rPr lang="hr-HR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r-HR" sz="1800" b="1" dirty="0">
                <a:latin typeface="Tahoma" panose="020B0604030504040204" pitchFamily="34" charset="0"/>
                <a:cs typeface="Calibri" pitchFamily="34" charset="0"/>
              </a:rPr>
              <a:t>40.000</a:t>
            </a:r>
            <a:r>
              <a:rPr lang="hr-HR" sz="2000" b="1" dirty="0">
                <a:latin typeface="Calibri" pitchFamily="34" charset="0"/>
                <a:cs typeface="Calibri" pitchFamily="34" charset="0"/>
              </a:rPr>
              <a:t> </a:t>
            </a:r>
            <a:r>
              <a:rPr kumimoji="0" lang="hr-H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ea typeface="Calibri" panose="020F0502020204030204" pitchFamily="34" charset="0"/>
                <a:cs typeface="+mn-cs"/>
              </a:rPr>
              <a:t>–</a:t>
            </a:r>
            <a:r>
              <a:rPr lang="hr-HR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hr-HR" sz="1800" b="1" dirty="0">
                <a:latin typeface="Tahoma" panose="020B0604030504040204" pitchFamily="34" charset="0"/>
                <a:cs typeface="Calibri" pitchFamily="34" charset="0"/>
              </a:rPr>
              <a:t>66.500</a:t>
            </a:r>
            <a:r>
              <a:rPr lang="hr-HR" sz="1800" b="1" dirty="0"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 </a:t>
            </a:r>
            <a:r>
              <a:rPr kumimoji="0" lang="hr-H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EUR</a:t>
            </a:r>
            <a:endParaRPr kumimoji="0" lang="hr-HR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2000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788165" y="764704"/>
            <a:ext cx="7272808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Sadržaj  i opseg  natječaja, sredstva te datumi raspisivanja i ugovaranja podložni su promjeni. </a:t>
            </a:r>
          </a:p>
        </p:txBody>
      </p:sp>
    </p:spTree>
    <p:extLst>
      <p:ext uri="{BB962C8B-B14F-4D97-AF65-F5344CB8AC3E}">
        <p14:creationId xmlns:p14="http://schemas.microsoft.com/office/powerpoint/2010/main" val="3622176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282154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br>
              <a:rPr lang="hr-HR" sz="1600" b="1" dirty="0">
                <a:solidFill>
                  <a:srgbClr val="1F497D"/>
                </a:solidFill>
                <a:ea typeface="Calibri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Ministarstvo pravosuđa I UPRAVE</a:t>
            </a:r>
            <a:b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</a:br>
            <a:r>
              <a:rPr lang="hr-HR" sz="2800" b="1" cap="all" dirty="0">
                <a:solidFill>
                  <a:schemeClr val="bg2">
                    <a:lumMod val="25000"/>
                  </a:schemeClr>
                </a:solidFill>
                <a:cs typeface="Calibri" pitchFamily="34" charset="0"/>
              </a:rPr>
              <a:t>Uprava za zatvorski sustav I PROBACIJU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7609656" cy="4800600"/>
          </a:xfrm>
        </p:spPr>
        <p:txBody>
          <a:bodyPr>
            <a:normAutofit/>
          </a:bodyPr>
          <a:lstStyle/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000" dirty="0"/>
              <a:t>Za sve dodatne informacije možete se javiti  </a:t>
            </a:r>
          </a:p>
          <a:p>
            <a:pPr marL="114300" indent="0" algn="ctr">
              <a:buNone/>
            </a:pPr>
            <a:r>
              <a:rPr lang="hr-HR" sz="2000" dirty="0"/>
              <a:t>elektroničkom poštom na</a:t>
            </a:r>
          </a:p>
          <a:p>
            <a:pPr marL="114300" indent="0">
              <a:buNone/>
            </a:pPr>
            <a:endParaRPr lang="hr-HR" sz="2000" dirty="0"/>
          </a:p>
          <a:p>
            <a:pPr marL="114300" indent="0" algn="ctr">
              <a:buNone/>
            </a:pPr>
            <a:r>
              <a:rPr lang="hr-HR" sz="2400" b="1" dirty="0" err="1">
                <a:solidFill>
                  <a:schemeClr val="bg2">
                    <a:lumMod val="25000"/>
                  </a:schemeClr>
                </a:solidFill>
                <a:hlinkClick r:id="rId2"/>
              </a:rPr>
              <a:t>info</a:t>
            </a:r>
            <a:r>
              <a:rPr lang="hr-HR" sz="2400" b="1" dirty="0">
                <a:solidFill>
                  <a:schemeClr val="bg2">
                    <a:lumMod val="25000"/>
                  </a:schemeClr>
                </a:solidFill>
                <a:hlinkClick r:id="rId2"/>
              </a:rPr>
              <a:t>-udruge@</a:t>
            </a:r>
            <a:r>
              <a:rPr lang="hr-HR" sz="2400" b="1" dirty="0" err="1">
                <a:solidFill>
                  <a:schemeClr val="bg2">
                    <a:lumMod val="25000"/>
                  </a:schemeClr>
                </a:solidFill>
                <a:hlinkClick r:id="rId2"/>
              </a:rPr>
              <a:t>mpu.hr</a:t>
            </a:r>
            <a:endParaRPr lang="hr-H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endParaRPr lang="hr-H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marL="114300" indent="0" algn="ctr">
              <a:buNone/>
            </a:pPr>
            <a:r>
              <a:rPr lang="hr-HR" sz="4000" b="1" dirty="0">
                <a:solidFill>
                  <a:schemeClr val="bg2">
                    <a:lumMod val="25000"/>
                  </a:schemeClr>
                </a:solidFill>
              </a:rPr>
              <a:t>Hvala na pažnji.</a:t>
            </a: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pPr marL="365760" indent="-256032">
              <a:lnSpc>
                <a:spcPct val="90000"/>
              </a:lnSpc>
              <a:buClr>
                <a:srgbClr val="003399"/>
              </a:buClr>
              <a:buFont typeface="Wingdings 3"/>
              <a:buChar char=""/>
              <a:defRPr/>
            </a:pPr>
            <a:endParaRPr lang="hr-HR" sz="1800" u="sng" dirty="0">
              <a:latin typeface="Calibri" pitchFamily="34" charset="0"/>
              <a:cs typeface="Calibri" pitchFamily="34" charset="0"/>
            </a:endParaRPr>
          </a:p>
          <a:p>
            <a:pPr marL="109728" indent="0">
              <a:lnSpc>
                <a:spcPct val="90000"/>
              </a:lnSpc>
              <a:buClr>
                <a:schemeClr val="accent1">
                  <a:lumMod val="75000"/>
                </a:schemeClr>
              </a:buClr>
              <a:buNone/>
              <a:defRPr/>
            </a:pPr>
            <a:endParaRPr lang="hr-HR" sz="1800" dirty="0">
              <a:latin typeface="Calibri" pitchFamily="34" charset="0"/>
              <a:cs typeface="Calibri" pitchFamily="34" charset="0"/>
            </a:endParaRPr>
          </a:p>
          <a:p>
            <a:pPr marL="114300" indent="0">
              <a:buNone/>
            </a:pPr>
            <a:endParaRPr lang="hr-HR" sz="1400" dirty="0"/>
          </a:p>
          <a:p>
            <a:pPr marL="11430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943554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1429</TotalTime>
  <Words>562</Words>
  <Application>Microsoft Office PowerPoint</Application>
  <PresentationFormat>Prikaz na zaslonu (4:3)</PresentationFormat>
  <Paragraphs>100</Paragraphs>
  <Slides>8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7" baseType="lpstr">
      <vt:lpstr>Arial</vt:lpstr>
      <vt:lpstr>Arial Narrow</vt:lpstr>
      <vt:lpstr>Calibri</vt:lpstr>
      <vt:lpstr>Calibri Light</vt:lpstr>
      <vt:lpstr>Cambria</vt:lpstr>
      <vt:lpstr>Tahoma</vt:lpstr>
      <vt:lpstr>Wingdings</vt:lpstr>
      <vt:lpstr>Wingdings 3</vt:lpstr>
      <vt:lpstr>Tema sustava Office</vt:lpstr>
      <vt:lpstr>          SUFINANCIRANJE PROJEKATA UDRUGA usmjerenih pružanju podrške provođenju pojedinačnog programa postupanja/izvršavanja kazne zatvora </vt:lpstr>
      <vt:lpstr>PowerPoint prezentacija</vt:lpstr>
      <vt:lpstr>PowerPoint prezentacija</vt:lpstr>
      <vt:lpstr>PowerPoint prezentacija</vt:lpstr>
      <vt:lpstr>INDIKATIVNI POPIS PrioritetnIH područja natječaja:</vt:lpstr>
      <vt:lpstr> Ministarstvo pravosuđa I UPRAVE Uprava za zatvorski sustav I PROBACIJU</vt:lpstr>
      <vt:lpstr> </vt:lpstr>
      <vt:lpstr>  Ministarstvo pravosuđa I UPRAVE Uprava za zatvorski sustav I PROBACIJU</vt:lpstr>
    </vt:vector>
  </TitlesOfParts>
  <Company>Ministarstvo pravosuđa RH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Renata Valentić</dc:creator>
  <cp:lastModifiedBy>Erna Jutreša Medjed</cp:lastModifiedBy>
  <cp:revision>187</cp:revision>
  <cp:lastPrinted>2021-03-11T11:06:19Z</cp:lastPrinted>
  <dcterms:created xsi:type="dcterms:W3CDTF">2017-01-26T08:36:59Z</dcterms:created>
  <dcterms:modified xsi:type="dcterms:W3CDTF">2024-03-21T14:17:38Z</dcterms:modified>
</cp:coreProperties>
</file>